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19" r:id="rId2"/>
    <p:sldId id="30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308" r:id="rId12"/>
    <p:sldId id="266" r:id="rId13"/>
    <p:sldId id="278" r:id="rId14"/>
    <p:sldId id="259" r:id="rId15"/>
    <p:sldId id="279" r:id="rId16"/>
    <p:sldId id="281" r:id="rId17"/>
    <p:sldId id="309" r:id="rId18"/>
    <p:sldId id="307" r:id="rId19"/>
    <p:sldId id="273" r:id="rId20"/>
    <p:sldId id="274" r:id="rId21"/>
    <p:sldId id="269" r:id="rId22"/>
    <p:sldId id="271" r:id="rId23"/>
    <p:sldId id="272" r:id="rId24"/>
    <p:sldId id="275" r:id="rId25"/>
    <p:sldId id="267" r:id="rId26"/>
    <p:sldId id="276" r:id="rId27"/>
    <p:sldId id="282" r:id="rId28"/>
    <p:sldId id="285" r:id="rId29"/>
    <p:sldId id="277" r:id="rId30"/>
    <p:sldId id="318" r:id="rId31"/>
    <p:sldId id="283" r:id="rId32"/>
    <p:sldId id="288" r:id="rId33"/>
    <p:sldId id="286" r:id="rId34"/>
    <p:sldId id="317" r:id="rId35"/>
    <p:sldId id="287" r:id="rId36"/>
    <p:sldId id="292" r:id="rId37"/>
    <p:sldId id="289" r:id="rId38"/>
    <p:sldId id="293" r:id="rId39"/>
    <p:sldId id="294" r:id="rId40"/>
    <p:sldId id="310" r:id="rId41"/>
    <p:sldId id="311" r:id="rId42"/>
    <p:sldId id="295" r:id="rId43"/>
    <p:sldId id="312" r:id="rId44"/>
    <p:sldId id="291" r:id="rId45"/>
    <p:sldId id="290" r:id="rId46"/>
    <p:sldId id="284" r:id="rId47"/>
    <p:sldId id="296" r:id="rId48"/>
    <p:sldId id="297" r:id="rId49"/>
    <p:sldId id="298" r:id="rId50"/>
    <p:sldId id="299" r:id="rId51"/>
    <p:sldId id="301" r:id="rId52"/>
    <p:sldId id="302" r:id="rId53"/>
    <p:sldId id="303" r:id="rId54"/>
    <p:sldId id="315" r:id="rId55"/>
    <p:sldId id="316" r:id="rId56"/>
    <p:sldId id="313" r:id="rId57"/>
    <p:sldId id="314" r:id="rId58"/>
    <p:sldId id="305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C1B87-CA2E-4CEB-A961-91F9A63E730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589FC8-E08D-4D7A-8434-9BDD84F20C79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Закон  «Об образовании  в Российской Федерации»</a:t>
          </a:r>
          <a:endParaRPr lang="ru-RU" dirty="0"/>
        </a:p>
      </dgm:t>
    </dgm:pt>
    <dgm:pt modelId="{9821C2A9-70F4-442B-97AA-8F350DA2D666}" type="parTrans" cxnId="{7EED4F01-8A1E-4050-834F-EE390D5D3E62}">
      <dgm:prSet/>
      <dgm:spPr/>
      <dgm:t>
        <a:bodyPr/>
        <a:lstStyle/>
        <a:p>
          <a:endParaRPr lang="ru-RU"/>
        </a:p>
      </dgm:t>
    </dgm:pt>
    <dgm:pt modelId="{949DACED-6F11-4E7E-AA7C-A538D9B319D1}" type="sibTrans" cxnId="{7EED4F01-8A1E-4050-834F-EE390D5D3E62}">
      <dgm:prSet/>
      <dgm:spPr/>
      <dgm:t>
        <a:bodyPr/>
        <a:lstStyle/>
        <a:p>
          <a:endParaRPr lang="ru-RU"/>
        </a:p>
      </dgm:t>
    </dgm:pt>
    <dgm:pt modelId="{5DEE453A-655E-41A8-B5F6-D19E6E74629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«Национальная доктрина образования в Российской Федерации до 2025 года»</a:t>
          </a:r>
          <a:endParaRPr lang="ru-RU" dirty="0"/>
        </a:p>
      </dgm:t>
    </dgm:pt>
    <dgm:pt modelId="{94604473-46CB-49FD-9B2D-2E5E90F4A80A}" type="parTrans" cxnId="{7507CA87-7B2D-43B8-8C75-8F02016F137C}">
      <dgm:prSet/>
      <dgm:spPr/>
      <dgm:t>
        <a:bodyPr/>
        <a:lstStyle/>
        <a:p>
          <a:endParaRPr lang="ru-RU"/>
        </a:p>
      </dgm:t>
    </dgm:pt>
    <dgm:pt modelId="{18E5ED86-DE55-4F2A-A4B5-1E59FB99AAD4}" type="sibTrans" cxnId="{7507CA87-7B2D-43B8-8C75-8F02016F137C}">
      <dgm:prSet/>
      <dgm:spPr/>
      <dgm:t>
        <a:bodyPr/>
        <a:lstStyle/>
        <a:p>
          <a:endParaRPr lang="ru-RU"/>
        </a:p>
      </dgm:t>
    </dgm:pt>
    <dgm:pt modelId="{BA99832C-2444-4EE7-B5FC-E7FCA53C1A60}" type="pres">
      <dgm:prSet presAssocID="{4F7C1B87-CA2E-4CEB-A961-91F9A63E730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CEDF47-54F2-409D-AF6D-D42BFC3F8618}" type="pres">
      <dgm:prSet presAssocID="{A1589FC8-E08D-4D7A-8434-9BDD84F20C79}" presName="node" presStyleLbl="node1" presStyleIdx="0" presStyleCnt="2" custScaleX="112803" custScaleY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D5CA0-09C7-4BCD-9441-3E129D7A6C00}" type="pres">
      <dgm:prSet presAssocID="{949DACED-6F11-4E7E-AA7C-A538D9B319D1}" presName="sibTrans" presStyleCnt="0"/>
      <dgm:spPr/>
    </dgm:pt>
    <dgm:pt modelId="{55DA01FF-2BD0-4B50-84FC-81E53A01A5BE}" type="pres">
      <dgm:prSet presAssocID="{5DEE453A-655E-41A8-B5F6-D19E6E746296}" presName="node" presStyleLbl="node1" presStyleIdx="1" presStyleCnt="2" custScaleX="106193" custScaleY="120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ED4F01-8A1E-4050-834F-EE390D5D3E62}" srcId="{4F7C1B87-CA2E-4CEB-A961-91F9A63E7303}" destId="{A1589FC8-E08D-4D7A-8434-9BDD84F20C79}" srcOrd="0" destOrd="0" parTransId="{9821C2A9-70F4-442B-97AA-8F350DA2D666}" sibTransId="{949DACED-6F11-4E7E-AA7C-A538D9B319D1}"/>
    <dgm:cxn modelId="{34440478-61CC-4DC6-8AC6-2313950B9D78}" type="presOf" srcId="{4F7C1B87-CA2E-4CEB-A961-91F9A63E7303}" destId="{BA99832C-2444-4EE7-B5FC-E7FCA53C1A60}" srcOrd="0" destOrd="0" presId="urn:microsoft.com/office/officeart/2005/8/layout/default#1"/>
    <dgm:cxn modelId="{4ECD0FE7-2450-4C3E-B253-C7F7137B63B4}" type="presOf" srcId="{5DEE453A-655E-41A8-B5F6-D19E6E746296}" destId="{55DA01FF-2BD0-4B50-84FC-81E53A01A5BE}" srcOrd="0" destOrd="0" presId="urn:microsoft.com/office/officeart/2005/8/layout/default#1"/>
    <dgm:cxn modelId="{7507CA87-7B2D-43B8-8C75-8F02016F137C}" srcId="{4F7C1B87-CA2E-4CEB-A961-91F9A63E7303}" destId="{5DEE453A-655E-41A8-B5F6-D19E6E746296}" srcOrd="1" destOrd="0" parTransId="{94604473-46CB-49FD-9B2D-2E5E90F4A80A}" sibTransId="{18E5ED86-DE55-4F2A-A4B5-1E59FB99AAD4}"/>
    <dgm:cxn modelId="{55D94B21-3D37-43C1-961B-D56A72BF63AE}" type="presOf" srcId="{A1589FC8-E08D-4D7A-8434-9BDD84F20C79}" destId="{99CEDF47-54F2-409D-AF6D-D42BFC3F8618}" srcOrd="0" destOrd="0" presId="urn:microsoft.com/office/officeart/2005/8/layout/default#1"/>
    <dgm:cxn modelId="{844D131D-7B87-4832-8055-F288AC1ABBBF}" type="presParOf" srcId="{BA99832C-2444-4EE7-B5FC-E7FCA53C1A60}" destId="{99CEDF47-54F2-409D-AF6D-D42BFC3F8618}" srcOrd="0" destOrd="0" presId="urn:microsoft.com/office/officeart/2005/8/layout/default#1"/>
    <dgm:cxn modelId="{C696AEEA-EFCC-4280-BE35-5946633386C5}" type="presParOf" srcId="{BA99832C-2444-4EE7-B5FC-E7FCA53C1A60}" destId="{A1ED5CA0-09C7-4BCD-9441-3E129D7A6C00}" srcOrd="1" destOrd="0" presId="urn:microsoft.com/office/officeart/2005/8/layout/default#1"/>
    <dgm:cxn modelId="{EF83C6C1-34E9-474E-9EEA-8E38C7DC3D3A}" type="presParOf" srcId="{BA99832C-2444-4EE7-B5FC-E7FCA53C1A60}" destId="{55DA01FF-2BD0-4B50-84FC-81E53A01A5BE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443ECA-00D7-42AD-84EE-AE7EBC3C90C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5855B2-1B68-47C2-B89F-671CC95A3F53}">
      <dgm:prSet phldrT="[Текст]"/>
      <dgm:spPr/>
      <dgm:t>
        <a:bodyPr/>
        <a:lstStyle/>
        <a:p>
          <a:r>
            <a:rPr lang="ru-RU" dirty="0" smtClean="0"/>
            <a:t>ФГОС ДО</a:t>
          </a:r>
          <a:endParaRPr lang="ru-RU" dirty="0"/>
        </a:p>
      </dgm:t>
    </dgm:pt>
    <dgm:pt modelId="{67173958-B5F0-466B-90A1-13B66CEFDB45}" type="parTrans" cxnId="{01BF4282-6F8A-419C-A56A-DE36DD280025}">
      <dgm:prSet/>
      <dgm:spPr/>
      <dgm:t>
        <a:bodyPr/>
        <a:lstStyle/>
        <a:p>
          <a:endParaRPr lang="ru-RU"/>
        </a:p>
      </dgm:t>
    </dgm:pt>
    <dgm:pt modelId="{B4289680-D4EF-47D8-A495-E4855CA45E1C}" type="sibTrans" cxnId="{01BF4282-6F8A-419C-A56A-DE36DD280025}">
      <dgm:prSet/>
      <dgm:spPr/>
      <dgm:t>
        <a:bodyPr/>
        <a:lstStyle/>
        <a:p>
          <a:endParaRPr lang="ru-RU"/>
        </a:p>
      </dgm:t>
    </dgm:pt>
    <dgm:pt modelId="{EB76B582-0C00-447C-B4D9-31C25D7B57F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Сотрудничество организаций с семьей</a:t>
          </a:r>
          <a:endParaRPr lang="ru-RU" dirty="0"/>
        </a:p>
      </dgm:t>
    </dgm:pt>
    <dgm:pt modelId="{3C9DBAA7-9400-4FBC-9354-44608748DAC3}" type="parTrans" cxnId="{762A29D6-8086-41EF-A2D2-18EE67F88A02}">
      <dgm:prSet/>
      <dgm:spPr/>
      <dgm:t>
        <a:bodyPr/>
        <a:lstStyle/>
        <a:p>
          <a:endParaRPr lang="ru-RU"/>
        </a:p>
      </dgm:t>
    </dgm:pt>
    <dgm:pt modelId="{F1A13093-D9BB-481B-A001-776A2BCED88A}" type="sibTrans" cxnId="{762A29D6-8086-41EF-A2D2-18EE67F88A02}">
      <dgm:prSet/>
      <dgm:spPr/>
      <dgm:t>
        <a:bodyPr/>
        <a:lstStyle/>
        <a:p>
          <a:endParaRPr lang="ru-RU"/>
        </a:p>
      </dgm:t>
    </dgm:pt>
    <dgm:pt modelId="{8EEA363E-4214-4A1C-BB28-BA2FEBA0390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Приобщение детей к социокультурным нормам, традициям семьи, общества и государства</a:t>
          </a:r>
          <a:endParaRPr lang="ru-RU" dirty="0"/>
        </a:p>
      </dgm:t>
    </dgm:pt>
    <dgm:pt modelId="{0FA32487-A7BB-4F29-9E8D-58FD2C031BD6}" type="parTrans" cxnId="{93767217-9C8D-4BDF-A782-6062BC2B2F47}">
      <dgm:prSet/>
      <dgm:spPr/>
      <dgm:t>
        <a:bodyPr/>
        <a:lstStyle/>
        <a:p>
          <a:endParaRPr lang="ru-RU"/>
        </a:p>
      </dgm:t>
    </dgm:pt>
    <dgm:pt modelId="{C50536D0-4432-428B-B508-C9626B05289F}" type="sibTrans" cxnId="{93767217-9C8D-4BDF-A782-6062BC2B2F47}">
      <dgm:prSet/>
      <dgm:spPr/>
      <dgm:t>
        <a:bodyPr/>
        <a:lstStyle/>
        <a:p>
          <a:endParaRPr lang="ru-RU"/>
        </a:p>
      </dgm:t>
    </dgm:pt>
    <dgm:pt modelId="{3C2C300C-92D1-4623-8C7C-0ECD74FEFEAF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Формирование первичных представлений о малой  родине и Отечестве, об отечественных традициях и праздниках</a:t>
          </a:r>
          <a:endParaRPr lang="ru-RU" dirty="0"/>
        </a:p>
      </dgm:t>
    </dgm:pt>
    <dgm:pt modelId="{3B45CFAE-DDA7-4598-9D84-63296AFF670D}" type="parTrans" cxnId="{5271563D-669C-42F7-9FE8-C43F030542C7}">
      <dgm:prSet/>
      <dgm:spPr/>
      <dgm:t>
        <a:bodyPr/>
        <a:lstStyle/>
        <a:p>
          <a:endParaRPr lang="ru-RU"/>
        </a:p>
      </dgm:t>
    </dgm:pt>
    <dgm:pt modelId="{9D908270-3B17-4E08-8481-876C5E104AF4}" type="sibTrans" cxnId="{5271563D-669C-42F7-9FE8-C43F030542C7}">
      <dgm:prSet/>
      <dgm:spPr/>
      <dgm:t>
        <a:bodyPr/>
        <a:lstStyle/>
        <a:p>
          <a:endParaRPr lang="ru-RU"/>
        </a:p>
      </dgm:t>
    </dgm:pt>
    <dgm:pt modelId="{9D2BB3FE-7760-4DDA-8D6E-EFADAD84721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Содействие и сотрудничество детей и взрослых</a:t>
          </a:r>
          <a:endParaRPr lang="ru-RU" dirty="0"/>
        </a:p>
      </dgm:t>
    </dgm:pt>
    <dgm:pt modelId="{795876BE-1045-42D8-8D2B-CA7737177037}" type="parTrans" cxnId="{E996BCAC-08F3-4BD3-9604-7CC06AF4E34A}">
      <dgm:prSet/>
      <dgm:spPr/>
      <dgm:t>
        <a:bodyPr/>
        <a:lstStyle/>
        <a:p>
          <a:endParaRPr lang="ru-RU"/>
        </a:p>
      </dgm:t>
    </dgm:pt>
    <dgm:pt modelId="{160167D2-9A55-4878-8F3A-A29BFE197E16}" type="sibTrans" cxnId="{E996BCAC-08F3-4BD3-9604-7CC06AF4E34A}">
      <dgm:prSet/>
      <dgm:spPr/>
      <dgm:t>
        <a:bodyPr/>
        <a:lstStyle/>
        <a:p>
          <a:endParaRPr lang="ru-RU"/>
        </a:p>
      </dgm:t>
    </dgm:pt>
    <dgm:pt modelId="{340195DA-1736-47D6-9936-E9B66AF0398D}" type="pres">
      <dgm:prSet presAssocID="{F5443ECA-00D7-42AD-84EE-AE7EBC3C90C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423323-2A1F-40E7-8E09-3F73FF5B8A73}" type="pres">
      <dgm:prSet presAssocID="{F5443ECA-00D7-42AD-84EE-AE7EBC3C90C2}" presName="matrix" presStyleCnt="0"/>
      <dgm:spPr/>
    </dgm:pt>
    <dgm:pt modelId="{F0923863-AA8B-4C9B-A9FF-37C931A03DA4}" type="pres">
      <dgm:prSet presAssocID="{F5443ECA-00D7-42AD-84EE-AE7EBC3C90C2}" presName="tile1" presStyleLbl="node1" presStyleIdx="0" presStyleCnt="4"/>
      <dgm:spPr/>
      <dgm:t>
        <a:bodyPr/>
        <a:lstStyle/>
        <a:p>
          <a:endParaRPr lang="ru-RU"/>
        </a:p>
      </dgm:t>
    </dgm:pt>
    <dgm:pt modelId="{ACC67FF5-FBB9-4AAF-B2C5-CE3C69E75E3F}" type="pres">
      <dgm:prSet presAssocID="{F5443ECA-00D7-42AD-84EE-AE7EBC3C90C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ACF4F-0F4C-4317-BB30-29E7A6965658}" type="pres">
      <dgm:prSet presAssocID="{F5443ECA-00D7-42AD-84EE-AE7EBC3C90C2}" presName="tile2" presStyleLbl="node1" presStyleIdx="1" presStyleCnt="4"/>
      <dgm:spPr/>
      <dgm:t>
        <a:bodyPr/>
        <a:lstStyle/>
        <a:p>
          <a:endParaRPr lang="ru-RU"/>
        </a:p>
      </dgm:t>
    </dgm:pt>
    <dgm:pt modelId="{51766EF1-B4ED-4ED3-8F64-2BF3B64BB50F}" type="pres">
      <dgm:prSet presAssocID="{F5443ECA-00D7-42AD-84EE-AE7EBC3C90C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66A91-60CA-4149-AF4E-90965932A31B}" type="pres">
      <dgm:prSet presAssocID="{F5443ECA-00D7-42AD-84EE-AE7EBC3C90C2}" presName="tile3" presStyleLbl="node1" presStyleIdx="2" presStyleCnt="4"/>
      <dgm:spPr/>
      <dgm:t>
        <a:bodyPr/>
        <a:lstStyle/>
        <a:p>
          <a:endParaRPr lang="ru-RU"/>
        </a:p>
      </dgm:t>
    </dgm:pt>
    <dgm:pt modelId="{C470365E-60C2-4233-BC48-19327E3880E2}" type="pres">
      <dgm:prSet presAssocID="{F5443ECA-00D7-42AD-84EE-AE7EBC3C90C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34413-407E-4521-95E2-65A2117AAB4E}" type="pres">
      <dgm:prSet presAssocID="{F5443ECA-00D7-42AD-84EE-AE7EBC3C90C2}" presName="tile4" presStyleLbl="node1" presStyleIdx="3" presStyleCnt="4"/>
      <dgm:spPr/>
      <dgm:t>
        <a:bodyPr/>
        <a:lstStyle/>
        <a:p>
          <a:endParaRPr lang="ru-RU"/>
        </a:p>
      </dgm:t>
    </dgm:pt>
    <dgm:pt modelId="{5B13C2F8-7D78-4C19-A3FA-351975FEEDF0}" type="pres">
      <dgm:prSet presAssocID="{F5443ECA-00D7-42AD-84EE-AE7EBC3C90C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53B86-D39D-4850-BEB1-0E8A92DFFF6C}" type="pres">
      <dgm:prSet presAssocID="{F5443ECA-00D7-42AD-84EE-AE7EBC3C90C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62A29D6-8086-41EF-A2D2-18EE67F88A02}" srcId="{B25855B2-1B68-47C2-B89F-671CC95A3F53}" destId="{EB76B582-0C00-447C-B4D9-31C25D7B57F4}" srcOrd="0" destOrd="0" parTransId="{3C9DBAA7-9400-4FBC-9354-44608748DAC3}" sibTransId="{F1A13093-D9BB-481B-A001-776A2BCED88A}"/>
    <dgm:cxn modelId="{39A36082-4020-45D5-9C37-354EBB2B745A}" type="presOf" srcId="{9D2BB3FE-7760-4DDA-8D6E-EFADAD847216}" destId="{32C34413-407E-4521-95E2-65A2117AAB4E}" srcOrd="0" destOrd="0" presId="urn:microsoft.com/office/officeart/2005/8/layout/matrix1"/>
    <dgm:cxn modelId="{B77F19C6-BDD2-4BDB-882B-10F7E3DF215E}" type="presOf" srcId="{8EEA363E-4214-4A1C-BB28-BA2FEBA03901}" destId="{C80ACF4F-0F4C-4317-BB30-29E7A6965658}" srcOrd="0" destOrd="0" presId="urn:microsoft.com/office/officeart/2005/8/layout/matrix1"/>
    <dgm:cxn modelId="{83C803B1-A18A-4ABD-9D8D-55745EBAFB55}" type="presOf" srcId="{F5443ECA-00D7-42AD-84EE-AE7EBC3C90C2}" destId="{340195DA-1736-47D6-9936-E9B66AF0398D}" srcOrd="0" destOrd="0" presId="urn:microsoft.com/office/officeart/2005/8/layout/matrix1"/>
    <dgm:cxn modelId="{BCCBFF35-2F10-4E58-B4C0-429E730AFB2F}" type="presOf" srcId="{9D2BB3FE-7760-4DDA-8D6E-EFADAD847216}" destId="{5B13C2F8-7D78-4C19-A3FA-351975FEEDF0}" srcOrd="1" destOrd="0" presId="urn:microsoft.com/office/officeart/2005/8/layout/matrix1"/>
    <dgm:cxn modelId="{B3236101-0A4F-47D8-AE8D-A7D4A067019A}" type="presOf" srcId="{3C2C300C-92D1-4623-8C7C-0ECD74FEFEAF}" destId="{C470365E-60C2-4233-BC48-19327E3880E2}" srcOrd="1" destOrd="0" presId="urn:microsoft.com/office/officeart/2005/8/layout/matrix1"/>
    <dgm:cxn modelId="{5D884E4D-848B-47F6-9C2C-E91D797F6060}" type="presOf" srcId="{3C2C300C-92D1-4623-8C7C-0ECD74FEFEAF}" destId="{79266A91-60CA-4149-AF4E-90965932A31B}" srcOrd="0" destOrd="0" presId="urn:microsoft.com/office/officeart/2005/8/layout/matrix1"/>
    <dgm:cxn modelId="{A2E8A7A5-E63D-4C00-8579-A4A437F9B985}" type="presOf" srcId="{EB76B582-0C00-447C-B4D9-31C25D7B57F4}" destId="{F0923863-AA8B-4C9B-A9FF-37C931A03DA4}" srcOrd="0" destOrd="0" presId="urn:microsoft.com/office/officeart/2005/8/layout/matrix1"/>
    <dgm:cxn modelId="{D30123BA-C1FF-4CCF-B213-C9403F353587}" type="presOf" srcId="{8EEA363E-4214-4A1C-BB28-BA2FEBA03901}" destId="{51766EF1-B4ED-4ED3-8F64-2BF3B64BB50F}" srcOrd="1" destOrd="0" presId="urn:microsoft.com/office/officeart/2005/8/layout/matrix1"/>
    <dgm:cxn modelId="{01BF4282-6F8A-419C-A56A-DE36DD280025}" srcId="{F5443ECA-00D7-42AD-84EE-AE7EBC3C90C2}" destId="{B25855B2-1B68-47C2-B89F-671CC95A3F53}" srcOrd="0" destOrd="0" parTransId="{67173958-B5F0-466B-90A1-13B66CEFDB45}" sibTransId="{B4289680-D4EF-47D8-A495-E4855CA45E1C}"/>
    <dgm:cxn modelId="{5271563D-669C-42F7-9FE8-C43F030542C7}" srcId="{B25855B2-1B68-47C2-B89F-671CC95A3F53}" destId="{3C2C300C-92D1-4623-8C7C-0ECD74FEFEAF}" srcOrd="2" destOrd="0" parTransId="{3B45CFAE-DDA7-4598-9D84-63296AFF670D}" sibTransId="{9D908270-3B17-4E08-8481-876C5E104AF4}"/>
    <dgm:cxn modelId="{93767217-9C8D-4BDF-A782-6062BC2B2F47}" srcId="{B25855B2-1B68-47C2-B89F-671CC95A3F53}" destId="{8EEA363E-4214-4A1C-BB28-BA2FEBA03901}" srcOrd="1" destOrd="0" parTransId="{0FA32487-A7BB-4F29-9E8D-58FD2C031BD6}" sibTransId="{C50536D0-4432-428B-B508-C9626B05289F}"/>
    <dgm:cxn modelId="{E996BCAC-08F3-4BD3-9604-7CC06AF4E34A}" srcId="{B25855B2-1B68-47C2-B89F-671CC95A3F53}" destId="{9D2BB3FE-7760-4DDA-8D6E-EFADAD847216}" srcOrd="3" destOrd="0" parTransId="{795876BE-1045-42D8-8D2B-CA7737177037}" sibTransId="{160167D2-9A55-4878-8F3A-A29BFE197E16}"/>
    <dgm:cxn modelId="{CC40725D-141F-47E8-93DC-803050BC2F37}" type="presOf" srcId="{EB76B582-0C00-447C-B4D9-31C25D7B57F4}" destId="{ACC67FF5-FBB9-4AAF-B2C5-CE3C69E75E3F}" srcOrd="1" destOrd="0" presId="urn:microsoft.com/office/officeart/2005/8/layout/matrix1"/>
    <dgm:cxn modelId="{EF8938B6-DC74-4554-9FBC-3EC20221EAAE}" type="presOf" srcId="{B25855B2-1B68-47C2-B89F-671CC95A3F53}" destId="{82E53B86-D39D-4850-BEB1-0E8A92DFFF6C}" srcOrd="0" destOrd="0" presId="urn:microsoft.com/office/officeart/2005/8/layout/matrix1"/>
    <dgm:cxn modelId="{4BE6044A-C634-4642-89DA-67E5FB6CC4C6}" type="presParOf" srcId="{340195DA-1736-47D6-9936-E9B66AF0398D}" destId="{EC423323-2A1F-40E7-8E09-3F73FF5B8A73}" srcOrd="0" destOrd="0" presId="urn:microsoft.com/office/officeart/2005/8/layout/matrix1"/>
    <dgm:cxn modelId="{A6FD236C-5767-4748-9F99-2222DD0B857E}" type="presParOf" srcId="{EC423323-2A1F-40E7-8E09-3F73FF5B8A73}" destId="{F0923863-AA8B-4C9B-A9FF-37C931A03DA4}" srcOrd="0" destOrd="0" presId="urn:microsoft.com/office/officeart/2005/8/layout/matrix1"/>
    <dgm:cxn modelId="{957F27BB-33FC-4760-9275-D09C8E07D3D7}" type="presParOf" srcId="{EC423323-2A1F-40E7-8E09-3F73FF5B8A73}" destId="{ACC67FF5-FBB9-4AAF-B2C5-CE3C69E75E3F}" srcOrd="1" destOrd="0" presId="urn:microsoft.com/office/officeart/2005/8/layout/matrix1"/>
    <dgm:cxn modelId="{9B7F71FB-E711-44D3-859C-C4088DD61ADB}" type="presParOf" srcId="{EC423323-2A1F-40E7-8E09-3F73FF5B8A73}" destId="{C80ACF4F-0F4C-4317-BB30-29E7A6965658}" srcOrd="2" destOrd="0" presId="urn:microsoft.com/office/officeart/2005/8/layout/matrix1"/>
    <dgm:cxn modelId="{92AC425B-8F13-4686-AF72-DB5F3D5BE2ED}" type="presParOf" srcId="{EC423323-2A1F-40E7-8E09-3F73FF5B8A73}" destId="{51766EF1-B4ED-4ED3-8F64-2BF3B64BB50F}" srcOrd="3" destOrd="0" presId="urn:microsoft.com/office/officeart/2005/8/layout/matrix1"/>
    <dgm:cxn modelId="{E665EDC7-2584-43B7-A5A9-47E4C3281533}" type="presParOf" srcId="{EC423323-2A1F-40E7-8E09-3F73FF5B8A73}" destId="{79266A91-60CA-4149-AF4E-90965932A31B}" srcOrd="4" destOrd="0" presId="urn:microsoft.com/office/officeart/2005/8/layout/matrix1"/>
    <dgm:cxn modelId="{4B2211CA-2CFB-4C30-B4C3-0865E696D591}" type="presParOf" srcId="{EC423323-2A1F-40E7-8E09-3F73FF5B8A73}" destId="{C470365E-60C2-4233-BC48-19327E3880E2}" srcOrd="5" destOrd="0" presId="urn:microsoft.com/office/officeart/2005/8/layout/matrix1"/>
    <dgm:cxn modelId="{A4F72F2A-3473-4AF3-89B0-8283C5BBDDF5}" type="presParOf" srcId="{EC423323-2A1F-40E7-8E09-3F73FF5B8A73}" destId="{32C34413-407E-4521-95E2-65A2117AAB4E}" srcOrd="6" destOrd="0" presId="urn:microsoft.com/office/officeart/2005/8/layout/matrix1"/>
    <dgm:cxn modelId="{79F1055B-F0B2-4BDA-A476-4FFA0F268F67}" type="presParOf" srcId="{EC423323-2A1F-40E7-8E09-3F73FF5B8A73}" destId="{5B13C2F8-7D78-4C19-A3FA-351975FEEDF0}" srcOrd="7" destOrd="0" presId="urn:microsoft.com/office/officeart/2005/8/layout/matrix1"/>
    <dgm:cxn modelId="{04257201-14C2-484B-88F4-DC1E51437A3B}" type="presParOf" srcId="{340195DA-1736-47D6-9936-E9B66AF0398D}" destId="{82E53B86-D39D-4850-BEB1-0E8A92DFFF6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E6F57B-FD71-4A7A-95F4-C3B887ED290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5D2822-5C2F-4279-8AA3-E7E20D4B548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Федеральный закон российской Федерации «Об образовании  в Российской Федерации» от  29 декабря 2012г</a:t>
          </a:r>
          <a:endParaRPr lang="ru-RU" dirty="0"/>
        </a:p>
      </dgm:t>
    </dgm:pt>
    <dgm:pt modelId="{EB39389C-4895-4C2E-8FD2-716EACF53985}" type="parTrans" cxnId="{1CECE8DB-117D-433E-82BE-31042E1C879E}">
      <dgm:prSet/>
      <dgm:spPr/>
      <dgm:t>
        <a:bodyPr/>
        <a:lstStyle/>
        <a:p>
          <a:endParaRPr lang="ru-RU"/>
        </a:p>
      </dgm:t>
    </dgm:pt>
    <dgm:pt modelId="{12DDCE9F-3001-43A4-BE49-F1D77C844FAD}" type="sibTrans" cxnId="{1CECE8DB-117D-433E-82BE-31042E1C879E}">
      <dgm:prSet/>
      <dgm:spPr/>
      <dgm:t>
        <a:bodyPr/>
        <a:lstStyle/>
        <a:p>
          <a:endParaRPr lang="ru-RU"/>
        </a:p>
      </dgm:t>
    </dgm:pt>
    <dgm:pt modelId="{CA10F64F-0133-447B-847A-C744154CE5B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Одна из приоритетных задач: воспитание гражданственности, ответственности, патриотизма</a:t>
          </a:r>
          <a:endParaRPr lang="ru-RU" dirty="0"/>
        </a:p>
      </dgm:t>
    </dgm:pt>
    <dgm:pt modelId="{DE7363F7-3D72-4059-8C57-D84B3439E268}" type="parTrans" cxnId="{936FBBFA-F92D-4F1B-AAAA-956E2B8ADBEA}">
      <dgm:prSet/>
      <dgm:spPr/>
      <dgm:t>
        <a:bodyPr/>
        <a:lstStyle/>
        <a:p>
          <a:endParaRPr lang="ru-RU"/>
        </a:p>
      </dgm:t>
    </dgm:pt>
    <dgm:pt modelId="{2EC0C9FB-48D8-4CE2-B7B3-AA9E8E07B589}" type="sibTrans" cxnId="{936FBBFA-F92D-4F1B-AAAA-956E2B8ADBEA}">
      <dgm:prSet/>
      <dgm:spPr/>
      <dgm:t>
        <a:bodyPr/>
        <a:lstStyle/>
        <a:p>
          <a:endParaRPr lang="ru-RU"/>
        </a:p>
      </dgm:t>
    </dgm:pt>
    <dgm:pt modelId="{F5C3366F-D584-4CDA-BB62-2EF0EF6DD7F2}" type="pres">
      <dgm:prSet presAssocID="{DCE6F57B-FD71-4A7A-95F4-C3B887ED29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A0826-7A70-436D-B116-0EB7CA929D0D}" type="pres">
      <dgm:prSet presAssocID="{0F5D2822-5C2F-4279-8AA3-E7E20D4B5481}" presName="linNode" presStyleCnt="0"/>
      <dgm:spPr/>
    </dgm:pt>
    <dgm:pt modelId="{FFD042E9-AD2E-4CE4-A6E3-905A327EC09F}" type="pres">
      <dgm:prSet presAssocID="{0F5D2822-5C2F-4279-8AA3-E7E20D4B5481}" presName="parentText" presStyleLbl="node1" presStyleIdx="0" presStyleCnt="1" custScaleX="80890" custScaleY="812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EB6B9-F146-4FA0-AB41-C17EEC67E56A}" type="pres">
      <dgm:prSet presAssocID="{0F5D2822-5C2F-4279-8AA3-E7E20D4B5481}" presName="descendantText" presStyleLbl="alignAccFollowNode1" presStyleIdx="0" presStyleCnt="1" custScaleY="61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ECE8DB-117D-433E-82BE-31042E1C879E}" srcId="{DCE6F57B-FD71-4A7A-95F4-C3B887ED290C}" destId="{0F5D2822-5C2F-4279-8AA3-E7E20D4B5481}" srcOrd="0" destOrd="0" parTransId="{EB39389C-4895-4C2E-8FD2-716EACF53985}" sibTransId="{12DDCE9F-3001-43A4-BE49-F1D77C844FAD}"/>
    <dgm:cxn modelId="{936FBBFA-F92D-4F1B-AAAA-956E2B8ADBEA}" srcId="{0F5D2822-5C2F-4279-8AA3-E7E20D4B5481}" destId="{CA10F64F-0133-447B-847A-C744154CE5B9}" srcOrd="0" destOrd="0" parTransId="{DE7363F7-3D72-4059-8C57-D84B3439E268}" sibTransId="{2EC0C9FB-48D8-4CE2-B7B3-AA9E8E07B589}"/>
    <dgm:cxn modelId="{607A9AF4-9304-48D9-B5D2-E8E8BB641FAA}" type="presOf" srcId="{CA10F64F-0133-447B-847A-C744154CE5B9}" destId="{C22EB6B9-F146-4FA0-AB41-C17EEC67E56A}" srcOrd="0" destOrd="0" presId="urn:microsoft.com/office/officeart/2005/8/layout/vList5"/>
    <dgm:cxn modelId="{5EC1B185-6305-427C-834A-2765CDED2030}" type="presOf" srcId="{0F5D2822-5C2F-4279-8AA3-E7E20D4B5481}" destId="{FFD042E9-AD2E-4CE4-A6E3-905A327EC09F}" srcOrd="0" destOrd="0" presId="urn:microsoft.com/office/officeart/2005/8/layout/vList5"/>
    <dgm:cxn modelId="{2C67F937-5264-4F95-86C1-C3280C0D5364}" type="presOf" srcId="{DCE6F57B-FD71-4A7A-95F4-C3B887ED290C}" destId="{F5C3366F-D584-4CDA-BB62-2EF0EF6DD7F2}" srcOrd="0" destOrd="0" presId="urn:microsoft.com/office/officeart/2005/8/layout/vList5"/>
    <dgm:cxn modelId="{4384619C-ED39-40C2-8567-69AD1DF9AF02}" type="presParOf" srcId="{F5C3366F-D584-4CDA-BB62-2EF0EF6DD7F2}" destId="{3EEA0826-7A70-436D-B116-0EB7CA929D0D}" srcOrd="0" destOrd="0" presId="urn:microsoft.com/office/officeart/2005/8/layout/vList5"/>
    <dgm:cxn modelId="{13817628-8F59-464F-A089-732B9ABE702C}" type="presParOf" srcId="{3EEA0826-7A70-436D-B116-0EB7CA929D0D}" destId="{FFD042E9-AD2E-4CE4-A6E3-905A327EC09F}" srcOrd="0" destOrd="0" presId="urn:microsoft.com/office/officeart/2005/8/layout/vList5"/>
    <dgm:cxn modelId="{E0F5512E-A154-4ADC-92EB-69C1F7354EC1}" type="presParOf" srcId="{3EEA0826-7A70-436D-B116-0EB7CA929D0D}" destId="{C22EB6B9-F146-4FA0-AB41-C17EEC67E5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30CB4D-0DC3-4C4E-95D3-8486CA053B0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8C6A19-7C5F-4617-A76D-94F45E66EDB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Национальная доктрина образования в Российской Федерации</a:t>
          </a:r>
          <a:endParaRPr lang="ru-RU" dirty="0"/>
        </a:p>
      </dgm:t>
    </dgm:pt>
    <dgm:pt modelId="{CC8E14ED-7BDD-4291-A9AF-0C557C3610A9}" type="parTrans" cxnId="{B1C25415-EB16-4420-B7F1-0824FAFF27E2}">
      <dgm:prSet/>
      <dgm:spPr/>
      <dgm:t>
        <a:bodyPr/>
        <a:lstStyle/>
        <a:p>
          <a:endParaRPr lang="ru-RU"/>
        </a:p>
      </dgm:t>
    </dgm:pt>
    <dgm:pt modelId="{65182272-7FFE-4FC8-99C4-FAD53846B03E}" type="sibTrans" cxnId="{B1C25415-EB16-4420-B7F1-0824FAFF27E2}">
      <dgm:prSet/>
      <dgm:spPr/>
      <dgm:t>
        <a:bodyPr/>
        <a:lstStyle/>
        <a:p>
          <a:endParaRPr lang="ru-RU"/>
        </a:p>
      </dgm:t>
    </dgm:pt>
    <dgm:pt modelId="{3D2448AC-E243-4365-AAE8-1FB6882F4F7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Воспитание патриотов России, граждан правового демократического государства, способных к социализации в условиях гражданского общества, уважающих права и свободы личности, обладающих высокой нравственностью</a:t>
          </a:r>
          <a:endParaRPr lang="ru-RU" dirty="0"/>
        </a:p>
      </dgm:t>
    </dgm:pt>
    <dgm:pt modelId="{D7B39A02-D20B-45F7-956C-DB50AB73A074}" type="parTrans" cxnId="{0E727979-17E9-4800-B73E-C0D74C162A72}">
      <dgm:prSet/>
      <dgm:spPr/>
      <dgm:t>
        <a:bodyPr/>
        <a:lstStyle/>
        <a:p>
          <a:endParaRPr lang="ru-RU"/>
        </a:p>
      </dgm:t>
    </dgm:pt>
    <dgm:pt modelId="{5356A640-1E11-49E0-B86A-25845A98542B}" type="sibTrans" cxnId="{0E727979-17E9-4800-B73E-C0D74C162A72}">
      <dgm:prSet/>
      <dgm:spPr/>
      <dgm:t>
        <a:bodyPr/>
        <a:lstStyle/>
        <a:p>
          <a:endParaRPr lang="ru-RU"/>
        </a:p>
      </dgm:t>
    </dgm:pt>
    <dgm:pt modelId="{A963A554-E9C3-45D9-B557-89693FE059A5}" type="pres">
      <dgm:prSet presAssocID="{5630CB4D-0DC3-4C4E-95D3-8486CA053B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74491C-677E-4CB9-AFD8-98094BB1F29B}" type="pres">
      <dgm:prSet presAssocID="{CB8C6A19-7C5F-4617-A76D-94F45E66EDB4}" presName="linNode" presStyleCnt="0"/>
      <dgm:spPr/>
    </dgm:pt>
    <dgm:pt modelId="{30EF7541-CC0A-49A2-9C6E-08FE7134C77B}" type="pres">
      <dgm:prSet presAssocID="{CB8C6A19-7C5F-4617-A76D-94F45E66EDB4}" presName="parentText" presStyleLbl="node1" presStyleIdx="0" presStyleCnt="1" custScaleX="89581" custScaleY="860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2FB23-370B-423A-B42D-EEB0CAD09CC5}" type="pres">
      <dgm:prSet presAssocID="{CB8C6A19-7C5F-4617-A76D-94F45E66EDB4}" presName="descendantText" presStyleLbl="alignAccFollowNode1" presStyleIdx="0" presStyleCnt="1" custScaleX="80859" custScaleY="83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727979-17E9-4800-B73E-C0D74C162A72}" srcId="{CB8C6A19-7C5F-4617-A76D-94F45E66EDB4}" destId="{3D2448AC-E243-4365-AAE8-1FB6882F4F70}" srcOrd="0" destOrd="0" parTransId="{D7B39A02-D20B-45F7-956C-DB50AB73A074}" sibTransId="{5356A640-1E11-49E0-B86A-25845A98542B}"/>
    <dgm:cxn modelId="{A7AB4ABD-7554-40F8-8B15-BDE6513C6613}" type="presOf" srcId="{3D2448AC-E243-4365-AAE8-1FB6882F4F70}" destId="{9032FB23-370B-423A-B42D-EEB0CAD09CC5}" srcOrd="0" destOrd="0" presId="urn:microsoft.com/office/officeart/2005/8/layout/vList5"/>
    <dgm:cxn modelId="{D7B26798-66E9-4272-85CC-0243B97FAB5A}" type="presOf" srcId="{CB8C6A19-7C5F-4617-A76D-94F45E66EDB4}" destId="{30EF7541-CC0A-49A2-9C6E-08FE7134C77B}" srcOrd="0" destOrd="0" presId="urn:microsoft.com/office/officeart/2005/8/layout/vList5"/>
    <dgm:cxn modelId="{B1C25415-EB16-4420-B7F1-0824FAFF27E2}" srcId="{5630CB4D-0DC3-4C4E-95D3-8486CA053B0C}" destId="{CB8C6A19-7C5F-4617-A76D-94F45E66EDB4}" srcOrd="0" destOrd="0" parTransId="{CC8E14ED-7BDD-4291-A9AF-0C557C3610A9}" sibTransId="{65182272-7FFE-4FC8-99C4-FAD53846B03E}"/>
    <dgm:cxn modelId="{51510D5F-717B-4402-8D95-E33D44DF5C74}" type="presOf" srcId="{5630CB4D-0DC3-4C4E-95D3-8486CA053B0C}" destId="{A963A554-E9C3-45D9-B557-89693FE059A5}" srcOrd="0" destOrd="0" presId="urn:microsoft.com/office/officeart/2005/8/layout/vList5"/>
    <dgm:cxn modelId="{52273A72-0C75-4289-8D6E-69ED85620E6A}" type="presParOf" srcId="{A963A554-E9C3-45D9-B557-89693FE059A5}" destId="{3174491C-677E-4CB9-AFD8-98094BB1F29B}" srcOrd="0" destOrd="0" presId="urn:microsoft.com/office/officeart/2005/8/layout/vList5"/>
    <dgm:cxn modelId="{AA62D235-9C8A-4CFF-B047-3E10BCD15AA3}" type="presParOf" srcId="{3174491C-677E-4CB9-AFD8-98094BB1F29B}" destId="{30EF7541-CC0A-49A2-9C6E-08FE7134C77B}" srcOrd="0" destOrd="0" presId="urn:microsoft.com/office/officeart/2005/8/layout/vList5"/>
    <dgm:cxn modelId="{56D47431-AC0F-49EF-B9E9-CA9211740EF9}" type="presParOf" srcId="{3174491C-677E-4CB9-AFD8-98094BB1F29B}" destId="{9032FB23-370B-423A-B42D-EEB0CAD09CC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109177-97B4-4467-9E0B-60ECA9CF4CE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7D746D-89B8-4B18-A58F-A7AAC6F22B7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Формирование у детей системы знаний о своей Родине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A74B855-7E9C-4812-90B5-D14B3C42C5E2}" type="parTrans" cxnId="{7A77F34F-58AA-4302-9820-B83329A2AD6B}">
      <dgm:prSet/>
      <dgm:spPr/>
      <dgm:t>
        <a:bodyPr/>
        <a:lstStyle/>
        <a:p>
          <a:endParaRPr lang="ru-RU"/>
        </a:p>
      </dgm:t>
    </dgm:pt>
    <dgm:pt modelId="{3F5B7AEC-7869-459D-8A41-C57390C3954A}" type="sibTrans" cxnId="{7A77F34F-58AA-4302-9820-B83329A2AD6B}">
      <dgm:prSet/>
      <dgm:spPr/>
      <dgm:t>
        <a:bodyPr/>
        <a:lstStyle/>
        <a:p>
          <a:endParaRPr lang="ru-RU"/>
        </a:p>
      </dgm:t>
    </dgm:pt>
    <dgm:pt modelId="{FA64F58E-2A7D-48DF-AE73-5B700B4832C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Воспитание у дошкольников интереса к окружающему миру, эмоциональной отзывчивости на события общественной жизни.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ADF78BC-8B89-4360-9DEB-82881D9053F2}" type="parTrans" cxnId="{FBF5D875-5E55-4898-A0B6-19D9659035E8}">
      <dgm:prSet/>
      <dgm:spPr/>
      <dgm:t>
        <a:bodyPr/>
        <a:lstStyle/>
        <a:p>
          <a:endParaRPr lang="ru-RU"/>
        </a:p>
      </dgm:t>
    </dgm:pt>
    <dgm:pt modelId="{B5DC6E0F-9232-4CAE-B5E9-741CD5EEB29E}" type="sibTrans" cxnId="{FBF5D875-5E55-4898-A0B6-19D9659035E8}">
      <dgm:prSet/>
      <dgm:spPr/>
      <dgm:t>
        <a:bodyPr/>
        <a:lstStyle/>
        <a:p>
          <a:endParaRPr lang="ru-RU"/>
        </a:p>
      </dgm:t>
    </dgm:pt>
    <dgm:pt modelId="{C6DC655F-0468-40C4-A6D1-9946A212762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Включение детей в практическую деятельность по применению полученных знаний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06053A6-7CF2-42A2-8892-3E248DEE6E85}" type="parTrans" cxnId="{4510853E-6F3F-4424-9E35-ED81C6400777}">
      <dgm:prSet/>
      <dgm:spPr/>
      <dgm:t>
        <a:bodyPr/>
        <a:lstStyle/>
        <a:p>
          <a:endParaRPr lang="ru-RU"/>
        </a:p>
      </dgm:t>
    </dgm:pt>
    <dgm:pt modelId="{F1BAEF16-E2F4-44AC-B6DE-6A76BF28F782}" type="sibTrans" cxnId="{4510853E-6F3F-4424-9E35-ED81C6400777}">
      <dgm:prSet/>
      <dgm:spPr/>
      <dgm:t>
        <a:bodyPr/>
        <a:lstStyle/>
        <a:p>
          <a:endParaRPr lang="ru-RU"/>
        </a:p>
      </dgm:t>
    </dgm:pt>
    <dgm:pt modelId="{DF993D85-3450-4867-821E-F898386E19DD}" type="pres">
      <dgm:prSet presAssocID="{08109177-97B4-4467-9E0B-60ECA9CF4CE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A27B4C-B479-423C-92FE-B8E51AE56D97}" type="pres">
      <dgm:prSet presAssocID="{0F7D746D-89B8-4B18-A58F-A7AAC6F22B7B}" presName="parentLin" presStyleCnt="0"/>
      <dgm:spPr/>
    </dgm:pt>
    <dgm:pt modelId="{51576BC7-4D46-43CF-AFAF-13D6AB477D35}" type="pres">
      <dgm:prSet presAssocID="{0F7D746D-89B8-4B18-A58F-A7AAC6F22B7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79E3801-F86B-4B7F-88A8-35DFFE334A5C}" type="pres">
      <dgm:prSet presAssocID="{0F7D746D-89B8-4B18-A58F-A7AAC6F22B7B}" presName="parentText" presStyleLbl="node1" presStyleIdx="0" presStyleCnt="3" custScaleY="1770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4EF57-B55E-45CB-8DED-D8D6DD6F84F5}" type="pres">
      <dgm:prSet presAssocID="{0F7D746D-89B8-4B18-A58F-A7AAC6F22B7B}" presName="negativeSpace" presStyleCnt="0"/>
      <dgm:spPr/>
    </dgm:pt>
    <dgm:pt modelId="{66B7767E-9BEA-4296-AB2D-CD2806E8C248}" type="pres">
      <dgm:prSet presAssocID="{0F7D746D-89B8-4B18-A58F-A7AAC6F22B7B}" presName="childText" presStyleLbl="conFgAcc1" presStyleIdx="0" presStyleCnt="3">
        <dgm:presLayoutVars>
          <dgm:bulletEnabled val="1"/>
        </dgm:presLayoutVars>
      </dgm:prSet>
      <dgm:spPr/>
    </dgm:pt>
    <dgm:pt modelId="{C65A2CC5-25E7-4D1C-AF3F-A0052B0971AB}" type="pres">
      <dgm:prSet presAssocID="{3F5B7AEC-7869-459D-8A41-C57390C3954A}" presName="spaceBetweenRectangles" presStyleCnt="0"/>
      <dgm:spPr/>
    </dgm:pt>
    <dgm:pt modelId="{8B738CC5-FA8F-4D40-8991-FF637998CFA6}" type="pres">
      <dgm:prSet presAssocID="{FA64F58E-2A7D-48DF-AE73-5B700B4832CA}" presName="parentLin" presStyleCnt="0"/>
      <dgm:spPr/>
    </dgm:pt>
    <dgm:pt modelId="{EDAAB1C8-8272-45EF-B78E-BC466DAAB422}" type="pres">
      <dgm:prSet presAssocID="{FA64F58E-2A7D-48DF-AE73-5B700B4832C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BC12B2E-6160-4319-93BB-039671D13857}" type="pres">
      <dgm:prSet presAssocID="{FA64F58E-2A7D-48DF-AE73-5B700B4832CA}" presName="parentText" presStyleLbl="node1" presStyleIdx="1" presStyleCnt="3" custScaleY="1830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4D542-D742-4AF8-A89B-7BB3C9827051}" type="pres">
      <dgm:prSet presAssocID="{FA64F58E-2A7D-48DF-AE73-5B700B4832CA}" presName="negativeSpace" presStyleCnt="0"/>
      <dgm:spPr/>
    </dgm:pt>
    <dgm:pt modelId="{67DB6F81-5F81-46AE-9611-C4199C1E51D0}" type="pres">
      <dgm:prSet presAssocID="{FA64F58E-2A7D-48DF-AE73-5B700B4832CA}" presName="childText" presStyleLbl="conFgAcc1" presStyleIdx="1" presStyleCnt="3">
        <dgm:presLayoutVars>
          <dgm:bulletEnabled val="1"/>
        </dgm:presLayoutVars>
      </dgm:prSet>
      <dgm:spPr/>
    </dgm:pt>
    <dgm:pt modelId="{735C3077-4E01-4444-9CFD-41216077AA61}" type="pres">
      <dgm:prSet presAssocID="{B5DC6E0F-9232-4CAE-B5E9-741CD5EEB29E}" presName="spaceBetweenRectangles" presStyleCnt="0"/>
      <dgm:spPr/>
    </dgm:pt>
    <dgm:pt modelId="{96EEE141-CB6F-4E87-B829-EC7587F6D998}" type="pres">
      <dgm:prSet presAssocID="{C6DC655F-0468-40C4-A6D1-9946A2127628}" presName="parentLin" presStyleCnt="0"/>
      <dgm:spPr/>
    </dgm:pt>
    <dgm:pt modelId="{F86D0BA9-9FE3-4B1B-9050-9D7B853B5B90}" type="pres">
      <dgm:prSet presAssocID="{C6DC655F-0468-40C4-A6D1-9946A212762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8A3E6AB-FC48-45A0-8044-2C0C82814A12}" type="pres">
      <dgm:prSet presAssocID="{C6DC655F-0468-40C4-A6D1-9946A2127628}" presName="parentText" presStyleLbl="node1" presStyleIdx="2" presStyleCnt="3" custScaleY="1790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71B09-97CA-4ECB-9F7E-1784704FF670}" type="pres">
      <dgm:prSet presAssocID="{C6DC655F-0468-40C4-A6D1-9946A2127628}" presName="negativeSpace" presStyleCnt="0"/>
      <dgm:spPr/>
    </dgm:pt>
    <dgm:pt modelId="{7704D49A-5C02-4F3D-BABD-B04408B06A1C}" type="pres">
      <dgm:prSet presAssocID="{C6DC655F-0468-40C4-A6D1-9946A212762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C553725-A68B-4870-BDFC-8C154B71F991}" type="presOf" srcId="{C6DC655F-0468-40C4-A6D1-9946A2127628}" destId="{F86D0BA9-9FE3-4B1B-9050-9D7B853B5B90}" srcOrd="0" destOrd="0" presId="urn:microsoft.com/office/officeart/2005/8/layout/list1"/>
    <dgm:cxn modelId="{EA3575DB-2C8E-424C-95E6-68521AD1A0CB}" type="presOf" srcId="{FA64F58E-2A7D-48DF-AE73-5B700B4832CA}" destId="{EDAAB1C8-8272-45EF-B78E-BC466DAAB422}" srcOrd="0" destOrd="0" presId="urn:microsoft.com/office/officeart/2005/8/layout/list1"/>
    <dgm:cxn modelId="{3CF45ACC-7A8C-454F-9C87-10CE2312EA6F}" type="presOf" srcId="{0F7D746D-89B8-4B18-A58F-A7AAC6F22B7B}" destId="{51576BC7-4D46-43CF-AFAF-13D6AB477D35}" srcOrd="0" destOrd="0" presId="urn:microsoft.com/office/officeart/2005/8/layout/list1"/>
    <dgm:cxn modelId="{09B7A4F0-46AC-4D3C-AB72-AE19798F4198}" type="presOf" srcId="{C6DC655F-0468-40C4-A6D1-9946A2127628}" destId="{C8A3E6AB-FC48-45A0-8044-2C0C82814A12}" srcOrd="1" destOrd="0" presId="urn:microsoft.com/office/officeart/2005/8/layout/list1"/>
    <dgm:cxn modelId="{28F5AD60-B780-4A91-A1FB-4AC9C36FCD96}" type="presOf" srcId="{0F7D746D-89B8-4B18-A58F-A7AAC6F22B7B}" destId="{679E3801-F86B-4B7F-88A8-35DFFE334A5C}" srcOrd="1" destOrd="0" presId="urn:microsoft.com/office/officeart/2005/8/layout/list1"/>
    <dgm:cxn modelId="{FBF5D875-5E55-4898-A0B6-19D9659035E8}" srcId="{08109177-97B4-4467-9E0B-60ECA9CF4CE7}" destId="{FA64F58E-2A7D-48DF-AE73-5B700B4832CA}" srcOrd="1" destOrd="0" parTransId="{EADF78BC-8B89-4360-9DEB-82881D9053F2}" sibTransId="{B5DC6E0F-9232-4CAE-B5E9-741CD5EEB29E}"/>
    <dgm:cxn modelId="{8288D35B-2A17-4DD0-A1C8-4B4E2F0483CC}" type="presOf" srcId="{08109177-97B4-4467-9E0B-60ECA9CF4CE7}" destId="{DF993D85-3450-4867-821E-F898386E19DD}" srcOrd="0" destOrd="0" presId="urn:microsoft.com/office/officeart/2005/8/layout/list1"/>
    <dgm:cxn modelId="{7A77F34F-58AA-4302-9820-B83329A2AD6B}" srcId="{08109177-97B4-4467-9E0B-60ECA9CF4CE7}" destId="{0F7D746D-89B8-4B18-A58F-A7AAC6F22B7B}" srcOrd="0" destOrd="0" parTransId="{1A74B855-7E9C-4812-90B5-D14B3C42C5E2}" sibTransId="{3F5B7AEC-7869-459D-8A41-C57390C3954A}"/>
    <dgm:cxn modelId="{4510853E-6F3F-4424-9E35-ED81C6400777}" srcId="{08109177-97B4-4467-9E0B-60ECA9CF4CE7}" destId="{C6DC655F-0468-40C4-A6D1-9946A2127628}" srcOrd="2" destOrd="0" parTransId="{906053A6-7CF2-42A2-8892-3E248DEE6E85}" sibTransId="{F1BAEF16-E2F4-44AC-B6DE-6A76BF28F782}"/>
    <dgm:cxn modelId="{227A967D-4FAE-44E9-AA2B-B1F99BCF8200}" type="presOf" srcId="{FA64F58E-2A7D-48DF-AE73-5B700B4832CA}" destId="{1BC12B2E-6160-4319-93BB-039671D13857}" srcOrd="1" destOrd="0" presId="urn:microsoft.com/office/officeart/2005/8/layout/list1"/>
    <dgm:cxn modelId="{922D7C0D-756B-4288-B7BA-5E33F5C1281D}" type="presParOf" srcId="{DF993D85-3450-4867-821E-F898386E19DD}" destId="{74A27B4C-B479-423C-92FE-B8E51AE56D97}" srcOrd="0" destOrd="0" presId="urn:microsoft.com/office/officeart/2005/8/layout/list1"/>
    <dgm:cxn modelId="{DD50A67C-67D8-4A89-8502-2BA8E6D3F755}" type="presParOf" srcId="{74A27B4C-B479-423C-92FE-B8E51AE56D97}" destId="{51576BC7-4D46-43CF-AFAF-13D6AB477D35}" srcOrd="0" destOrd="0" presId="urn:microsoft.com/office/officeart/2005/8/layout/list1"/>
    <dgm:cxn modelId="{5CA44E56-D3ED-4E1D-B395-383422C3F1B5}" type="presParOf" srcId="{74A27B4C-B479-423C-92FE-B8E51AE56D97}" destId="{679E3801-F86B-4B7F-88A8-35DFFE334A5C}" srcOrd="1" destOrd="0" presId="urn:microsoft.com/office/officeart/2005/8/layout/list1"/>
    <dgm:cxn modelId="{8EB333F2-3309-4FF2-BAB2-40CF14707706}" type="presParOf" srcId="{DF993D85-3450-4867-821E-F898386E19DD}" destId="{9274EF57-B55E-45CB-8DED-D8D6DD6F84F5}" srcOrd="1" destOrd="0" presId="urn:microsoft.com/office/officeart/2005/8/layout/list1"/>
    <dgm:cxn modelId="{ADFE2247-B6EF-4A81-8208-B044E0656D91}" type="presParOf" srcId="{DF993D85-3450-4867-821E-F898386E19DD}" destId="{66B7767E-9BEA-4296-AB2D-CD2806E8C248}" srcOrd="2" destOrd="0" presId="urn:microsoft.com/office/officeart/2005/8/layout/list1"/>
    <dgm:cxn modelId="{49C1EAFF-EDFC-4A92-BC5E-7075AE61EE55}" type="presParOf" srcId="{DF993D85-3450-4867-821E-F898386E19DD}" destId="{C65A2CC5-25E7-4D1C-AF3F-A0052B0971AB}" srcOrd="3" destOrd="0" presId="urn:microsoft.com/office/officeart/2005/8/layout/list1"/>
    <dgm:cxn modelId="{52AFEE30-42CD-48F1-BC97-CDB2F2219216}" type="presParOf" srcId="{DF993D85-3450-4867-821E-F898386E19DD}" destId="{8B738CC5-FA8F-4D40-8991-FF637998CFA6}" srcOrd="4" destOrd="0" presId="urn:microsoft.com/office/officeart/2005/8/layout/list1"/>
    <dgm:cxn modelId="{7E2BBF51-2795-4554-AA99-AC70375988F1}" type="presParOf" srcId="{8B738CC5-FA8F-4D40-8991-FF637998CFA6}" destId="{EDAAB1C8-8272-45EF-B78E-BC466DAAB422}" srcOrd="0" destOrd="0" presId="urn:microsoft.com/office/officeart/2005/8/layout/list1"/>
    <dgm:cxn modelId="{72D2CCD2-3719-416D-8DEB-BF6C3EA06805}" type="presParOf" srcId="{8B738CC5-FA8F-4D40-8991-FF637998CFA6}" destId="{1BC12B2E-6160-4319-93BB-039671D13857}" srcOrd="1" destOrd="0" presId="urn:microsoft.com/office/officeart/2005/8/layout/list1"/>
    <dgm:cxn modelId="{B52999CC-5107-4068-9B6D-6664C881FE6C}" type="presParOf" srcId="{DF993D85-3450-4867-821E-F898386E19DD}" destId="{FD24D542-D742-4AF8-A89B-7BB3C9827051}" srcOrd="5" destOrd="0" presId="urn:microsoft.com/office/officeart/2005/8/layout/list1"/>
    <dgm:cxn modelId="{2B5B6572-41CD-4173-84F7-23953EB0484A}" type="presParOf" srcId="{DF993D85-3450-4867-821E-F898386E19DD}" destId="{67DB6F81-5F81-46AE-9611-C4199C1E51D0}" srcOrd="6" destOrd="0" presId="urn:microsoft.com/office/officeart/2005/8/layout/list1"/>
    <dgm:cxn modelId="{603D05C1-44F9-4162-97CF-D62FF21F344C}" type="presParOf" srcId="{DF993D85-3450-4867-821E-F898386E19DD}" destId="{735C3077-4E01-4444-9CFD-41216077AA61}" srcOrd="7" destOrd="0" presId="urn:microsoft.com/office/officeart/2005/8/layout/list1"/>
    <dgm:cxn modelId="{ACC7D651-D0A9-431A-9A6F-E4AA09A31D55}" type="presParOf" srcId="{DF993D85-3450-4867-821E-F898386E19DD}" destId="{96EEE141-CB6F-4E87-B829-EC7587F6D998}" srcOrd="8" destOrd="0" presId="urn:microsoft.com/office/officeart/2005/8/layout/list1"/>
    <dgm:cxn modelId="{9D0B11B6-AF86-49F9-A169-073AD867806A}" type="presParOf" srcId="{96EEE141-CB6F-4E87-B829-EC7587F6D998}" destId="{F86D0BA9-9FE3-4B1B-9050-9D7B853B5B90}" srcOrd="0" destOrd="0" presId="urn:microsoft.com/office/officeart/2005/8/layout/list1"/>
    <dgm:cxn modelId="{4B358529-897E-493C-BEE8-EF78C7FE77DD}" type="presParOf" srcId="{96EEE141-CB6F-4E87-B829-EC7587F6D998}" destId="{C8A3E6AB-FC48-45A0-8044-2C0C82814A12}" srcOrd="1" destOrd="0" presId="urn:microsoft.com/office/officeart/2005/8/layout/list1"/>
    <dgm:cxn modelId="{A05A5890-EB9D-470A-AA47-8F57591145C5}" type="presParOf" srcId="{DF993D85-3450-4867-821E-F898386E19DD}" destId="{27171B09-97CA-4ECB-9F7E-1784704FF670}" srcOrd="9" destOrd="0" presId="urn:microsoft.com/office/officeart/2005/8/layout/list1"/>
    <dgm:cxn modelId="{36AF81B1-5D1A-4C0D-ACE7-3DB97F416783}" type="presParOf" srcId="{DF993D85-3450-4867-821E-F898386E19DD}" destId="{7704D49A-5C02-4F3D-BABD-B04408B06A1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0838C1-8909-4B3F-940D-CC8FF1A0E77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FAF377-A51D-43ED-AD25-82B8DF6F53C4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«позитивный центризм» (отбор знаний, наиболее актуальных для ребёнка данного возраста)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B634F66-9F79-46A0-BDCC-FBD442166F6C}" type="parTrans" cxnId="{0FE6D220-2339-47DA-A1BF-7944B059D3BA}">
      <dgm:prSet/>
      <dgm:spPr/>
      <dgm:t>
        <a:bodyPr/>
        <a:lstStyle/>
        <a:p>
          <a:endParaRPr lang="ru-RU"/>
        </a:p>
      </dgm:t>
    </dgm:pt>
    <dgm:pt modelId="{B7DAEDF3-DEE2-45E0-ABE9-AE9059BA237F}" type="sibTrans" cxnId="{0FE6D220-2339-47DA-A1BF-7944B059D3BA}">
      <dgm:prSet/>
      <dgm:spPr/>
      <dgm:t>
        <a:bodyPr/>
        <a:lstStyle/>
        <a:p>
          <a:endParaRPr lang="ru-RU"/>
        </a:p>
      </dgm:t>
    </dgm:pt>
    <dgm:pt modelId="{833DB0F1-35B0-4F0B-94F1-FAEE6FB5682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непрерывность и преемственность педагогического процесса;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D46160-3A1B-4E75-A1E3-89DA065072D9}" type="parTrans" cxnId="{C993E9ED-DA0C-4175-981D-6A425B3C3E52}">
      <dgm:prSet/>
      <dgm:spPr/>
      <dgm:t>
        <a:bodyPr/>
        <a:lstStyle/>
        <a:p>
          <a:endParaRPr lang="ru-RU"/>
        </a:p>
      </dgm:t>
    </dgm:pt>
    <dgm:pt modelId="{54D44946-D7DB-4DF1-B9C3-656CB3267E57}" type="sibTrans" cxnId="{C993E9ED-DA0C-4175-981D-6A425B3C3E52}">
      <dgm:prSet/>
      <dgm:spPr/>
      <dgm:t>
        <a:bodyPr/>
        <a:lstStyle/>
        <a:p>
          <a:endParaRPr lang="ru-RU"/>
        </a:p>
      </dgm:t>
    </dgm:pt>
    <dgm:pt modelId="{39C9B7D4-67FC-484A-879C-1B959378E2D4}">
      <dgm:prSet phldrT="[Текст]" custT="1"/>
      <dgm:spPr/>
      <dgm:t>
        <a:bodyPr/>
        <a:lstStyle/>
        <a:p>
          <a:r>
            <a:rPr lang="ru-RU" sz="1200" dirty="0" smtClean="0"/>
            <a:t>-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дифференцированный подход к каждому ребёнку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AF94582-C069-41A8-9240-840A2505C2B0}" type="parTrans" cxnId="{B4BD181B-E430-4806-B5BE-11F9DF3833E1}">
      <dgm:prSet/>
      <dgm:spPr/>
      <dgm:t>
        <a:bodyPr/>
        <a:lstStyle/>
        <a:p>
          <a:endParaRPr lang="ru-RU"/>
        </a:p>
      </dgm:t>
    </dgm:pt>
    <dgm:pt modelId="{42B69FA3-2581-4123-80F8-EEBDA5CD8299}" type="sibTrans" cxnId="{B4BD181B-E430-4806-B5BE-11F9DF3833E1}">
      <dgm:prSet/>
      <dgm:spPr/>
      <dgm:t>
        <a:bodyPr/>
        <a:lstStyle/>
        <a:p>
          <a:endParaRPr lang="ru-RU"/>
        </a:p>
      </dgm:t>
    </dgm:pt>
    <dgm:pt modelId="{80913BB8-9F0D-4794-B3D1-6BC9A7E3D1B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рациональное сочетание разных видов деятельности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9A89D9D-C8E3-4C1C-BD66-AF5B4E09270D}" type="parTrans" cxnId="{109908A1-739F-45FB-A271-D98158D072DB}">
      <dgm:prSet/>
      <dgm:spPr/>
      <dgm:t>
        <a:bodyPr/>
        <a:lstStyle/>
        <a:p>
          <a:endParaRPr lang="ru-RU"/>
        </a:p>
      </dgm:t>
    </dgm:pt>
    <dgm:pt modelId="{970D6CCA-0273-4EE0-9AF5-16BF32BBBA87}" type="sibTrans" cxnId="{109908A1-739F-45FB-A271-D98158D072DB}">
      <dgm:prSet/>
      <dgm:spPr/>
      <dgm:t>
        <a:bodyPr/>
        <a:lstStyle/>
        <a:p>
          <a:endParaRPr lang="ru-RU"/>
        </a:p>
      </dgm:t>
    </dgm:pt>
    <dgm:pt modelId="{8727BD60-AEEF-404C-B646-2A0346FD0DE1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деятельностный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подход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5B7A3C5-C418-4BC4-9EFE-7BCE1D2E73F8}" type="parTrans" cxnId="{ED916C97-1FC3-4916-8FEE-624E8B4BFC8B}">
      <dgm:prSet/>
      <dgm:spPr/>
      <dgm:t>
        <a:bodyPr/>
        <a:lstStyle/>
        <a:p>
          <a:endParaRPr lang="ru-RU"/>
        </a:p>
      </dgm:t>
    </dgm:pt>
    <dgm:pt modelId="{87C25C59-7D7F-4D43-96FC-4ECCCE718F53}" type="sibTrans" cxnId="{ED916C97-1FC3-4916-8FEE-624E8B4BFC8B}">
      <dgm:prSet/>
      <dgm:spPr/>
      <dgm:t>
        <a:bodyPr/>
        <a:lstStyle/>
        <a:p>
          <a:endParaRPr lang="ru-RU"/>
        </a:p>
      </dgm:t>
    </dgm:pt>
    <dgm:pt modelId="{9182275A-0A52-4FB9-88BD-EA3E68F7C5C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развивающий характер обучения, основанный на детской активности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E518250-7916-4C4C-BD82-4766DD9AC025}" type="parTrans" cxnId="{FCA223EF-8968-42C1-8156-AFA8CFF4D81D}">
      <dgm:prSet/>
      <dgm:spPr/>
      <dgm:t>
        <a:bodyPr/>
        <a:lstStyle/>
        <a:p>
          <a:endParaRPr lang="ru-RU"/>
        </a:p>
      </dgm:t>
    </dgm:pt>
    <dgm:pt modelId="{D0C2F0EC-64BE-4765-B4FF-5A532125DC60}" type="sibTrans" cxnId="{FCA223EF-8968-42C1-8156-AFA8CFF4D81D}">
      <dgm:prSet/>
      <dgm:spPr/>
      <dgm:t>
        <a:bodyPr/>
        <a:lstStyle/>
        <a:p>
          <a:endParaRPr lang="ru-RU"/>
        </a:p>
      </dgm:t>
    </dgm:pt>
    <dgm:pt modelId="{4CDC8004-9033-4BA9-9DED-268B0ABE0828}" type="pres">
      <dgm:prSet presAssocID="{360838C1-8909-4B3F-940D-CC8FF1A0E7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842E2FE-51DF-4A17-B717-9C28E484B7AC}" type="pres">
      <dgm:prSet presAssocID="{D4FAF377-A51D-43ED-AD25-82B8DF6F53C4}" presName="hierRoot1" presStyleCnt="0"/>
      <dgm:spPr/>
    </dgm:pt>
    <dgm:pt modelId="{D8626A46-C2CA-438A-87CC-A1942466C2B8}" type="pres">
      <dgm:prSet presAssocID="{D4FAF377-A51D-43ED-AD25-82B8DF6F53C4}" presName="composite" presStyleCnt="0"/>
      <dgm:spPr/>
    </dgm:pt>
    <dgm:pt modelId="{90621612-5471-4081-9508-AFEE16D43E37}" type="pres">
      <dgm:prSet presAssocID="{D4FAF377-A51D-43ED-AD25-82B8DF6F53C4}" presName="background" presStyleLbl="node0" presStyleIdx="0" presStyleCnt="1"/>
      <dgm:spPr/>
    </dgm:pt>
    <dgm:pt modelId="{27B0380C-DCE6-4788-B49A-334316E10476}" type="pres">
      <dgm:prSet presAssocID="{D4FAF377-A51D-43ED-AD25-82B8DF6F53C4}" presName="text" presStyleLbl="fgAcc0" presStyleIdx="0" presStyleCnt="1" custScaleX="152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F01E48-CB1D-4024-A0A7-7966781C8100}" type="pres">
      <dgm:prSet presAssocID="{D4FAF377-A51D-43ED-AD25-82B8DF6F53C4}" presName="hierChild2" presStyleCnt="0"/>
      <dgm:spPr/>
    </dgm:pt>
    <dgm:pt modelId="{3020414A-18A9-4953-91D6-E5597E7C6F2A}" type="pres">
      <dgm:prSet presAssocID="{80D46160-3A1B-4E75-A1E3-89DA065072D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098E460-1F85-47E8-835B-9CEFF0C8629B}" type="pres">
      <dgm:prSet presAssocID="{833DB0F1-35B0-4F0B-94F1-FAEE6FB5682A}" presName="hierRoot2" presStyleCnt="0"/>
      <dgm:spPr/>
    </dgm:pt>
    <dgm:pt modelId="{3819C2B8-CDC3-4509-AF9E-164F8D08B77F}" type="pres">
      <dgm:prSet presAssocID="{833DB0F1-35B0-4F0B-94F1-FAEE6FB5682A}" presName="composite2" presStyleCnt="0"/>
      <dgm:spPr/>
    </dgm:pt>
    <dgm:pt modelId="{91CD2535-0DD4-4FF6-971D-25C4BC9E38F2}" type="pres">
      <dgm:prSet presAssocID="{833DB0F1-35B0-4F0B-94F1-FAEE6FB5682A}" presName="background2" presStyleLbl="node2" presStyleIdx="0" presStyleCnt="2"/>
      <dgm:spPr/>
    </dgm:pt>
    <dgm:pt modelId="{B6769314-228A-47D9-83C5-31B817BA2AE2}" type="pres">
      <dgm:prSet presAssocID="{833DB0F1-35B0-4F0B-94F1-FAEE6FB5682A}" presName="text2" presStyleLbl="fgAcc2" presStyleIdx="0" presStyleCnt="2" custScaleX="125370" custScaleY="109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DCCCD9-3A30-465E-A1C3-22444DAF19A1}" type="pres">
      <dgm:prSet presAssocID="{833DB0F1-35B0-4F0B-94F1-FAEE6FB5682A}" presName="hierChild3" presStyleCnt="0"/>
      <dgm:spPr/>
    </dgm:pt>
    <dgm:pt modelId="{D7029B1B-69CC-4D0A-A28B-3FF30CD0F4C2}" type="pres">
      <dgm:prSet presAssocID="{9AF94582-C069-41A8-9240-840A2505C2B0}" presName="Name17" presStyleLbl="parChTrans1D3" presStyleIdx="0" presStyleCnt="3"/>
      <dgm:spPr/>
      <dgm:t>
        <a:bodyPr/>
        <a:lstStyle/>
        <a:p>
          <a:endParaRPr lang="ru-RU"/>
        </a:p>
      </dgm:t>
    </dgm:pt>
    <dgm:pt modelId="{0EA149D3-0CE3-4FD7-920E-045C506F4B6E}" type="pres">
      <dgm:prSet presAssocID="{39C9B7D4-67FC-484A-879C-1B959378E2D4}" presName="hierRoot3" presStyleCnt="0"/>
      <dgm:spPr/>
    </dgm:pt>
    <dgm:pt modelId="{A664691B-0E11-45EB-8BF5-2C1A29324D2F}" type="pres">
      <dgm:prSet presAssocID="{39C9B7D4-67FC-484A-879C-1B959378E2D4}" presName="composite3" presStyleCnt="0"/>
      <dgm:spPr/>
    </dgm:pt>
    <dgm:pt modelId="{B1EA47A5-ACCE-4874-AD49-D7414F8BACBF}" type="pres">
      <dgm:prSet presAssocID="{39C9B7D4-67FC-484A-879C-1B959378E2D4}" presName="background3" presStyleLbl="node3" presStyleIdx="0" presStyleCnt="3"/>
      <dgm:spPr/>
    </dgm:pt>
    <dgm:pt modelId="{B9894C5F-EF29-418D-B2E4-ACFEED476115}" type="pres">
      <dgm:prSet presAssocID="{39C9B7D4-67FC-484A-879C-1B959378E2D4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363B76-2C09-4CCF-9526-35AE72C11142}" type="pres">
      <dgm:prSet presAssocID="{39C9B7D4-67FC-484A-879C-1B959378E2D4}" presName="hierChild4" presStyleCnt="0"/>
      <dgm:spPr/>
    </dgm:pt>
    <dgm:pt modelId="{2F466CB1-7F0A-4A6E-8EA9-0B5641508802}" type="pres">
      <dgm:prSet presAssocID="{19A89D9D-C8E3-4C1C-BD66-AF5B4E09270D}" presName="Name17" presStyleLbl="parChTrans1D3" presStyleIdx="1" presStyleCnt="3"/>
      <dgm:spPr/>
      <dgm:t>
        <a:bodyPr/>
        <a:lstStyle/>
        <a:p>
          <a:endParaRPr lang="ru-RU"/>
        </a:p>
      </dgm:t>
    </dgm:pt>
    <dgm:pt modelId="{B2D99959-90D3-44B4-9F1E-349FEE4F6DD0}" type="pres">
      <dgm:prSet presAssocID="{80913BB8-9F0D-4794-B3D1-6BC9A7E3D1B0}" presName="hierRoot3" presStyleCnt="0"/>
      <dgm:spPr/>
    </dgm:pt>
    <dgm:pt modelId="{9B9B83CD-70BA-413E-80A8-357CA0CB57F2}" type="pres">
      <dgm:prSet presAssocID="{80913BB8-9F0D-4794-B3D1-6BC9A7E3D1B0}" presName="composite3" presStyleCnt="0"/>
      <dgm:spPr/>
    </dgm:pt>
    <dgm:pt modelId="{4AEAF79B-A661-458F-8F29-3E11EE7A69C3}" type="pres">
      <dgm:prSet presAssocID="{80913BB8-9F0D-4794-B3D1-6BC9A7E3D1B0}" presName="background3" presStyleLbl="node3" presStyleIdx="1" presStyleCnt="3"/>
      <dgm:spPr/>
    </dgm:pt>
    <dgm:pt modelId="{72CC31E4-7D65-4F57-94A3-2DC09F4EB92B}" type="pres">
      <dgm:prSet presAssocID="{80913BB8-9F0D-4794-B3D1-6BC9A7E3D1B0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8286AA-03D4-40BB-A1E4-5351E7A27207}" type="pres">
      <dgm:prSet presAssocID="{80913BB8-9F0D-4794-B3D1-6BC9A7E3D1B0}" presName="hierChild4" presStyleCnt="0"/>
      <dgm:spPr/>
    </dgm:pt>
    <dgm:pt modelId="{E39CBDF3-FEF7-4923-B4E6-157B64A01521}" type="pres">
      <dgm:prSet presAssocID="{15B7A3C5-C418-4BC4-9EFE-7BCE1D2E73F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A4292ED-D0E1-4483-9444-EE9896216B95}" type="pres">
      <dgm:prSet presAssocID="{8727BD60-AEEF-404C-B646-2A0346FD0DE1}" presName="hierRoot2" presStyleCnt="0"/>
      <dgm:spPr/>
    </dgm:pt>
    <dgm:pt modelId="{4AA93763-07F1-47BD-8F55-745D267DFA62}" type="pres">
      <dgm:prSet presAssocID="{8727BD60-AEEF-404C-B646-2A0346FD0DE1}" presName="composite2" presStyleCnt="0"/>
      <dgm:spPr/>
    </dgm:pt>
    <dgm:pt modelId="{76D632E4-708E-4C66-BA83-C49D26645E42}" type="pres">
      <dgm:prSet presAssocID="{8727BD60-AEEF-404C-B646-2A0346FD0DE1}" presName="background2" presStyleLbl="node2" presStyleIdx="1" presStyleCnt="2"/>
      <dgm:spPr/>
    </dgm:pt>
    <dgm:pt modelId="{84EEC0A7-2379-42D5-9AD3-BF6B6DF8755A}" type="pres">
      <dgm:prSet presAssocID="{8727BD60-AEEF-404C-B646-2A0346FD0DE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78ED4A-515C-4476-9719-C3492C932CC9}" type="pres">
      <dgm:prSet presAssocID="{8727BD60-AEEF-404C-B646-2A0346FD0DE1}" presName="hierChild3" presStyleCnt="0"/>
      <dgm:spPr/>
    </dgm:pt>
    <dgm:pt modelId="{1A6D653F-5C97-4A06-B413-C29A2DF4643A}" type="pres">
      <dgm:prSet presAssocID="{AE518250-7916-4C4C-BD82-4766DD9AC025}" presName="Name17" presStyleLbl="parChTrans1D3" presStyleIdx="2" presStyleCnt="3"/>
      <dgm:spPr/>
      <dgm:t>
        <a:bodyPr/>
        <a:lstStyle/>
        <a:p>
          <a:endParaRPr lang="ru-RU"/>
        </a:p>
      </dgm:t>
    </dgm:pt>
    <dgm:pt modelId="{33FF0F17-5F40-42E2-A83A-85A49872F2D7}" type="pres">
      <dgm:prSet presAssocID="{9182275A-0A52-4FB9-88BD-EA3E68F7C5C9}" presName="hierRoot3" presStyleCnt="0"/>
      <dgm:spPr/>
    </dgm:pt>
    <dgm:pt modelId="{9694B136-97AD-4E50-B3AD-1FA2611CE817}" type="pres">
      <dgm:prSet presAssocID="{9182275A-0A52-4FB9-88BD-EA3E68F7C5C9}" presName="composite3" presStyleCnt="0"/>
      <dgm:spPr/>
    </dgm:pt>
    <dgm:pt modelId="{78709A6B-4171-410B-A27B-657764436273}" type="pres">
      <dgm:prSet presAssocID="{9182275A-0A52-4FB9-88BD-EA3E68F7C5C9}" presName="background3" presStyleLbl="node3" presStyleIdx="2" presStyleCnt="3"/>
      <dgm:spPr/>
    </dgm:pt>
    <dgm:pt modelId="{C9122860-F262-4406-941B-F97D71C7EA8C}" type="pres">
      <dgm:prSet presAssocID="{9182275A-0A52-4FB9-88BD-EA3E68F7C5C9}" presName="text3" presStyleLbl="fgAcc3" presStyleIdx="2" presStyleCnt="3" custScaleX="1327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670268-4B4E-4DC2-8C54-7A44A14B5A79}" type="pres">
      <dgm:prSet presAssocID="{9182275A-0A52-4FB9-88BD-EA3E68F7C5C9}" presName="hierChild4" presStyleCnt="0"/>
      <dgm:spPr/>
    </dgm:pt>
  </dgm:ptLst>
  <dgm:cxnLst>
    <dgm:cxn modelId="{9B3B83C6-3038-4EC5-8BB2-88216726D5CC}" type="presOf" srcId="{9AF94582-C069-41A8-9240-840A2505C2B0}" destId="{D7029B1B-69CC-4D0A-A28B-3FF30CD0F4C2}" srcOrd="0" destOrd="0" presId="urn:microsoft.com/office/officeart/2005/8/layout/hierarchy1"/>
    <dgm:cxn modelId="{1273BCC9-1CE0-4512-8611-556643961E46}" type="presOf" srcId="{80D46160-3A1B-4E75-A1E3-89DA065072D9}" destId="{3020414A-18A9-4953-91D6-E5597E7C6F2A}" srcOrd="0" destOrd="0" presId="urn:microsoft.com/office/officeart/2005/8/layout/hierarchy1"/>
    <dgm:cxn modelId="{EAED53C8-F444-427B-A355-A767D3070621}" type="presOf" srcId="{8727BD60-AEEF-404C-B646-2A0346FD0DE1}" destId="{84EEC0A7-2379-42D5-9AD3-BF6B6DF8755A}" srcOrd="0" destOrd="0" presId="urn:microsoft.com/office/officeart/2005/8/layout/hierarchy1"/>
    <dgm:cxn modelId="{FCA223EF-8968-42C1-8156-AFA8CFF4D81D}" srcId="{8727BD60-AEEF-404C-B646-2A0346FD0DE1}" destId="{9182275A-0A52-4FB9-88BD-EA3E68F7C5C9}" srcOrd="0" destOrd="0" parTransId="{AE518250-7916-4C4C-BD82-4766DD9AC025}" sibTransId="{D0C2F0EC-64BE-4765-B4FF-5A532125DC60}"/>
    <dgm:cxn modelId="{ED916C97-1FC3-4916-8FEE-624E8B4BFC8B}" srcId="{D4FAF377-A51D-43ED-AD25-82B8DF6F53C4}" destId="{8727BD60-AEEF-404C-B646-2A0346FD0DE1}" srcOrd="1" destOrd="0" parTransId="{15B7A3C5-C418-4BC4-9EFE-7BCE1D2E73F8}" sibTransId="{87C25C59-7D7F-4D43-96FC-4ECCCE718F53}"/>
    <dgm:cxn modelId="{53BEB3E8-A2C9-43C9-9798-6AA7695ABFF3}" type="presOf" srcId="{360838C1-8909-4B3F-940D-CC8FF1A0E774}" destId="{4CDC8004-9033-4BA9-9DED-268B0ABE0828}" srcOrd="0" destOrd="0" presId="urn:microsoft.com/office/officeart/2005/8/layout/hierarchy1"/>
    <dgm:cxn modelId="{EBE57AD5-FFC9-4D81-9E87-C0D445705C06}" type="presOf" srcId="{15B7A3C5-C418-4BC4-9EFE-7BCE1D2E73F8}" destId="{E39CBDF3-FEF7-4923-B4E6-157B64A01521}" srcOrd="0" destOrd="0" presId="urn:microsoft.com/office/officeart/2005/8/layout/hierarchy1"/>
    <dgm:cxn modelId="{3803A19A-B736-4D6A-94D8-8A2702F0F400}" type="presOf" srcId="{19A89D9D-C8E3-4C1C-BD66-AF5B4E09270D}" destId="{2F466CB1-7F0A-4A6E-8EA9-0B5641508802}" srcOrd="0" destOrd="0" presId="urn:microsoft.com/office/officeart/2005/8/layout/hierarchy1"/>
    <dgm:cxn modelId="{3240DFD4-9528-4727-8541-4CE9E164AD37}" type="presOf" srcId="{833DB0F1-35B0-4F0B-94F1-FAEE6FB5682A}" destId="{B6769314-228A-47D9-83C5-31B817BA2AE2}" srcOrd="0" destOrd="0" presId="urn:microsoft.com/office/officeart/2005/8/layout/hierarchy1"/>
    <dgm:cxn modelId="{0FE6D220-2339-47DA-A1BF-7944B059D3BA}" srcId="{360838C1-8909-4B3F-940D-CC8FF1A0E774}" destId="{D4FAF377-A51D-43ED-AD25-82B8DF6F53C4}" srcOrd="0" destOrd="0" parTransId="{1B634F66-9F79-46A0-BDCC-FBD442166F6C}" sibTransId="{B7DAEDF3-DEE2-45E0-ABE9-AE9059BA237F}"/>
    <dgm:cxn modelId="{109908A1-739F-45FB-A271-D98158D072DB}" srcId="{833DB0F1-35B0-4F0B-94F1-FAEE6FB5682A}" destId="{80913BB8-9F0D-4794-B3D1-6BC9A7E3D1B0}" srcOrd="1" destOrd="0" parTransId="{19A89D9D-C8E3-4C1C-BD66-AF5B4E09270D}" sibTransId="{970D6CCA-0273-4EE0-9AF5-16BF32BBBA87}"/>
    <dgm:cxn modelId="{6D49427A-C4E9-4F29-AC26-97F26D45C04A}" type="presOf" srcId="{D4FAF377-A51D-43ED-AD25-82B8DF6F53C4}" destId="{27B0380C-DCE6-4788-B49A-334316E10476}" srcOrd="0" destOrd="0" presId="urn:microsoft.com/office/officeart/2005/8/layout/hierarchy1"/>
    <dgm:cxn modelId="{C993E9ED-DA0C-4175-981D-6A425B3C3E52}" srcId="{D4FAF377-A51D-43ED-AD25-82B8DF6F53C4}" destId="{833DB0F1-35B0-4F0B-94F1-FAEE6FB5682A}" srcOrd="0" destOrd="0" parTransId="{80D46160-3A1B-4E75-A1E3-89DA065072D9}" sibTransId="{54D44946-D7DB-4DF1-B9C3-656CB3267E57}"/>
    <dgm:cxn modelId="{41112886-85BC-4FA8-A4CC-A7E0C41E4D9D}" type="presOf" srcId="{39C9B7D4-67FC-484A-879C-1B959378E2D4}" destId="{B9894C5F-EF29-418D-B2E4-ACFEED476115}" srcOrd="0" destOrd="0" presId="urn:microsoft.com/office/officeart/2005/8/layout/hierarchy1"/>
    <dgm:cxn modelId="{0CA76B13-A5E5-4E5C-967F-E8A9EA13ABAF}" type="presOf" srcId="{80913BB8-9F0D-4794-B3D1-6BC9A7E3D1B0}" destId="{72CC31E4-7D65-4F57-94A3-2DC09F4EB92B}" srcOrd="0" destOrd="0" presId="urn:microsoft.com/office/officeart/2005/8/layout/hierarchy1"/>
    <dgm:cxn modelId="{B4BD181B-E430-4806-B5BE-11F9DF3833E1}" srcId="{833DB0F1-35B0-4F0B-94F1-FAEE6FB5682A}" destId="{39C9B7D4-67FC-484A-879C-1B959378E2D4}" srcOrd="0" destOrd="0" parTransId="{9AF94582-C069-41A8-9240-840A2505C2B0}" sibTransId="{42B69FA3-2581-4123-80F8-EEBDA5CD8299}"/>
    <dgm:cxn modelId="{66A1CFAF-3BB3-4C88-8663-F4DCC84B2A2C}" type="presOf" srcId="{9182275A-0A52-4FB9-88BD-EA3E68F7C5C9}" destId="{C9122860-F262-4406-941B-F97D71C7EA8C}" srcOrd="0" destOrd="0" presId="urn:microsoft.com/office/officeart/2005/8/layout/hierarchy1"/>
    <dgm:cxn modelId="{60944B85-E5DA-4B04-9A44-5C3C6B215A1D}" type="presOf" srcId="{AE518250-7916-4C4C-BD82-4766DD9AC025}" destId="{1A6D653F-5C97-4A06-B413-C29A2DF4643A}" srcOrd="0" destOrd="0" presId="urn:microsoft.com/office/officeart/2005/8/layout/hierarchy1"/>
    <dgm:cxn modelId="{B9D872F3-02EA-4FC7-A6CF-C83994B0C59B}" type="presParOf" srcId="{4CDC8004-9033-4BA9-9DED-268B0ABE0828}" destId="{E842E2FE-51DF-4A17-B717-9C28E484B7AC}" srcOrd="0" destOrd="0" presId="urn:microsoft.com/office/officeart/2005/8/layout/hierarchy1"/>
    <dgm:cxn modelId="{9D8AECE0-E5F9-4486-8658-90254D04B228}" type="presParOf" srcId="{E842E2FE-51DF-4A17-B717-9C28E484B7AC}" destId="{D8626A46-C2CA-438A-87CC-A1942466C2B8}" srcOrd="0" destOrd="0" presId="urn:microsoft.com/office/officeart/2005/8/layout/hierarchy1"/>
    <dgm:cxn modelId="{85DBAAB2-7184-4A56-858F-3CB167282DED}" type="presParOf" srcId="{D8626A46-C2CA-438A-87CC-A1942466C2B8}" destId="{90621612-5471-4081-9508-AFEE16D43E37}" srcOrd="0" destOrd="0" presId="urn:microsoft.com/office/officeart/2005/8/layout/hierarchy1"/>
    <dgm:cxn modelId="{D9C8C58B-D5E3-4908-ADFA-AB461DF96F35}" type="presParOf" srcId="{D8626A46-C2CA-438A-87CC-A1942466C2B8}" destId="{27B0380C-DCE6-4788-B49A-334316E10476}" srcOrd="1" destOrd="0" presId="urn:microsoft.com/office/officeart/2005/8/layout/hierarchy1"/>
    <dgm:cxn modelId="{DEFD50D9-7E39-4B14-8A91-5981165F9124}" type="presParOf" srcId="{E842E2FE-51DF-4A17-B717-9C28E484B7AC}" destId="{0EF01E48-CB1D-4024-A0A7-7966781C8100}" srcOrd="1" destOrd="0" presId="urn:microsoft.com/office/officeart/2005/8/layout/hierarchy1"/>
    <dgm:cxn modelId="{6F3803F4-CD35-4BEF-9EE7-BD02F9FF77BF}" type="presParOf" srcId="{0EF01E48-CB1D-4024-A0A7-7966781C8100}" destId="{3020414A-18A9-4953-91D6-E5597E7C6F2A}" srcOrd="0" destOrd="0" presId="urn:microsoft.com/office/officeart/2005/8/layout/hierarchy1"/>
    <dgm:cxn modelId="{3BF8CFCC-C49E-4433-8A30-E8E242D34B2F}" type="presParOf" srcId="{0EF01E48-CB1D-4024-A0A7-7966781C8100}" destId="{1098E460-1F85-47E8-835B-9CEFF0C8629B}" srcOrd="1" destOrd="0" presId="urn:microsoft.com/office/officeart/2005/8/layout/hierarchy1"/>
    <dgm:cxn modelId="{3F9FB8B5-1822-48C2-BD84-7C5DCE10E4F4}" type="presParOf" srcId="{1098E460-1F85-47E8-835B-9CEFF0C8629B}" destId="{3819C2B8-CDC3-4509-AF9E-164F8D08B77F}" srcOrd="0" destOrd="0" presId="urn:microsoft.com/office/officeart/2005/8/layout/hierarchy1"/>
    <dgm:cxn modelId="{2800BB5C-B084-45B4-8992-BD44226F83F6}" type="presParOf" srcId="{3819C2B8-CDC3-4509-AF9E-164F8D08B77F}" destId="{91CD2535-0DD4-4FF6-971D-25C4BC9E38F2}" srcOrd="0" destOrd="0" presId="urn:microsoft.com/office/officeart/2005/8/layout/hierarchy1"/>
    <dgm:cxn modelId="{287D069A-CB36-4BB7-A10F-A1AE85F225AA}" type="presParOf" srcId="{3819C2B8-CDC3-4509-AF9E-164F8D08B77F}" destId="{B6769314-228A-47D9-83C5-31B817BA2AE2}" srcOrd="1" destOrd="0" presId="urn:microsoft.com/office/officeart/2005/8/layout/hierarchy1"/>
    <dgm:cxn modelId="{CD5502B8-5789-4322-BEA8-C17D33394C06}" type="presParOf" srcId="{1098E460-1F85-47E8-835B-9CEFF0C8629B}" destId="{8EDCCCD9-3A30-465E-A1C3-22444DAF19A1}" srcOrd="1" destOrd="0" presId="urn:microsoft.com/office/officeart/2005/8/layout/hierarchy1"/>
    <dgm:cxn modelId="{8BE43781-E9C6-49CC-A465-D3D07CCA0E1F}" type="presParOf" srcId="{8EDCCCD9-3A30-465E-A1C3-22444DAF19A1}" destId="{D7029B1B-69CC-4D0A-A28B-3FF30CD0F4C2}" srcOrd="0" destOrd="0" presId="urn:microsoft.com/office/officeart/2005/8/layout/hierarchy1"/>
    <dgm:cxn modelId="{ECA073AE-4F55-4228-83CB-9061B7D90094}" type="presParOf" srcId="{8EDCCCD9-3A30-465E-A1C3-22444DAF19A1}" destId="{0EA149D3-0CE3-4FD7-920E-045C506F4B6E}" srcOrd="1" destOrd="0" presId="urn:microsoft.com/office/officeart/2005/8/layout/hierarchy1"/>
    <dgm:cxn modelId="{EB6CD0D0-6AC2-4AD4-B227-EE2DAB5FE2DD}" type="presParOf" srcId="{0EA149D3-0CE3-4FD7-920E-045C506F4B6E}" destId="{A664691B-0E11-45EB-8BF5-2C1A29324D2F}" srcOrd="0" destOrd="0" presId="urn:microsoft.com/office/officeart/2005/8/layout/hierarchy1"/>
    <dgm:cxn modelId="{6161030B-99C5-4418-97CA-124C9E68990C}" type="presParOf" srcId="{A664691B-0E11-45EB-8BF5-2C1A29324D2F}" destId="{B1EA47A5-ACCE-4874-AD49-D7414F8BACBF}" srcOrd="0" destOrd="0" presId="urn:microsoft.com/office/officeart/2005/8/layout/hierarchy1"/>
    <dgm:cxn modelId="{ADB57C0B-F588-4F9F-A373-8FFA176FA077}" type="presParOf" srcId="{A664691B-0E11-45EB-8BF5-2C1A29324D2F}" destId="{B9894C5F-EF29-418D-B2E4-ACFEED476115}" srcOrd="1" destOrd="0" presId="urn:microsoft.com/office/officeart/2005/8/layout/hierarchy1"/>
    <dgm:cxn modelId="{4348602A-6693-4668-A397-2F58A1D0EAD4}" type="presParOf" srcId="{0EA149D3-0CE3-4FD7-920E-045C506F4B6E}" destId="{CF363B76-2C09-4CCF-9526-35AE72C11142}" srcOrd="1" destOrd="0" presId="urn:microsoft.com/office/officeart/2005/8/layout/hierarchy1"/>
    <dgm:cxn modelId="{71F427C8-0751-44D9-BF0E-0E87943EBBB4}" type="presParOf" srcId="{8EDCCCD9-3A30-465E-A1C3-22444DAF19A1}" destId="{2F466CB1-7F0A-4A6E-8EA9-0B5641508802}" srcOrd="2" destOrd="0" presId="urn:microsoft.com/office/officeart/2005/8/layout/hierarchy1"/>
    <dgm:cxn modelId="{08E848DA-277A-4A0F-BA26-550530543015}" type="presParOf" srcId="{8EDCCCD9-3A30-465E-A1C3-22444DAF19A1}" destId="{B2D99959-90D3-44B4-9F1E-349FEE4F6DD0}" srcOrd="3" destOrd="0" presId="urn:microsoft.com/office/officeart/2005/8/layout/hierarchy1"/>
    <dgm:cxn modelId="{76680692-5FFF-491B-9BEE-B32F7864BD21}" type="presParOf" srcId="{B2D99959-90D3-44B4-9F1E-349FEE4F6DD0}" destId="{9B9B83CD-70BA-413E-80A8-357CA0CB57F2}" srcOrd="0" destOrd="0" presId="urn:microsoft.com/office/officeart/2005/8/layout/hierarchy1"/>
    <dgm:cxn modelId="{75ACF892-F04A-455D-9E41-E034BC939702}" type="presParOf" srcId="{9B9B83CD-70BA-413E-80A8-357CA0CB57F2}" destId="{4AEAF79B-A661-458F-8F29-3E11EE7A69C3}" srcOrd="0" destOrd="0" presId="urn:microsoft.com/office/officeart/2005/8/layout/hierarchy1"/>
    <dgm:cxn modelId="{64DA6BBA-D2EA-4FD3-8C41-5905CD05EE28}" type="presParOf" srcId="{9B9B83CD-70BA-413E-80A8-357CA0CB57F2}" destId="{72CC31E4-7D65-4F57-94A3-2DC09F4EB92B}" srcOrd="1" destOrd="0" presId="urn:microsoft.com/office/officeart/2005/8/layout/hierarchy1"/>
    <dgm:cxn modelId="{0D13BDC2-14DD-41BA-B6A0-7D30E44CDE84}" type="presParOf" srcId="{B2D99959-90D3-44B4-9F1E-349FEE4F6DD0}" destId="{CB8286AA-03D4-40BB-A1E4-5351E7A27207}" srcOrd="1" destOrd="0" presId="urn:microsoft.com/office/officeart/2005/8/layout/hierarchy1"/>
    <dgm:cxn modelId="{23BEA8AA-7C21-4A54-BC71-080C0DCABC45}" type="presParOf" srcId="{0EF01E48-CB1D-4024-A0A7-7966781C8100}" destId="{E39CBDF3-FEF7-4923-B4E6-157B64A01521}" srcOrd="2" destOrd="0" presId="urn:microsoft.com/office/officeart/2005/8/layout/hierarchy1"/>
    <dgm:cxn modelId="{A48912E4-8706-4907-BC8A-C27692546652}" type="presParOf" srcId="{0EF01E48-CB1D-4024-A0A7-7966781C8100}" destId="{AA4292ED-D0E1-4483-9444-EE9896216B95}" srcOrd="3" destOrd="0" presId="urn:microsoft.com/office/officeart/2005/8/layout/hierarchy1"/>
    <dgm:cxn modelId="{163F23A1-22E6-432B-A0AC-77D4C4BB7D0A}" type="presParOf" srcId="{AA4292ED-D0E1-4483-9444-EE9896216B95}" destId="{4AA93763-07F1-47BD-8F55-745D267DFA62}" srcOrd="0" destOrd="0" presId="urn:microsoft.com/office/officeart/2005/8/layout/hierarchy1"/>
    <dgm:cxn modelId="{1EC1936E-7406-4F75-8F6B-E9C0CE0A8BD7}" type="presParOf" srcId="{4AA93763-07F1-47BD-8F55-745D267DFA62}" destId="{76D632E4-708E-4C66-BA83-C49D26645E42}" srcOrd="0" destOrd="0" presId="urn:microsoft.com/office/officeart/2005/8/layout/hierarchy1"/>
    <dgm:cxn modelId="{3FCB3688-1782-4595-8909-BCE4849F9FCD}" type="presParOf" srcId="{4AA93763-07F1-47BD-8F55-745D267DFA62}" destId="{84EEC0A7-2379-42D5-9AD3-BF6B6DF8755A}" srcOrd="1" destOrd="0" presId="urn:microsoft.com/office/officeart/2005/8/layout/hierarchy1"/>
    <dgm:cxn modelId="{5554679F-825D-49F1-9339-F5F64C2AE874}" type="presParOf" srcId="{AA4292ED-D0E1-4483-9444-EE9896216B95}" destId="{4278ED4A-515C-4476-9719-C3492C932CC9}" srcOrd="1" destOrd="0" presId="urn:microsoft.com/office/officeart/2005/8/layout/hierarchy1"/>
    <dgm:cxn modelId="{DF16C5E6-209D-4524-9B86-F2A7A2B8F894}" type="presParOf" srcId="{4278ED4A-515C-4476-9719-C3492C932CC9}" destId="{1A6D653F-5C97-4A06-B413-C29A2DF4643A}" srcOrd="0" destOrd="0" presId="urn:microsoft.com/office/officeart/2005/8/layout/hierarchy1"/>
    <dgm:cxn modelId="{905C920F-B4B4-4A31-BCA1-9FBF8AD86C72}" type="presParOf" srcId="{4278ED4A-515C-4476-9719-C3492C932CC9}" destId="{33FF0F17-5F40-42E2-A83A-85A49872F2D7}" srcOrd="1" destOrd="0" presId="urn:microsoft.com/office/officeart/2005/8/layout/hierarchy1"/>
    <dgm:cxn modelId="{ED0B01C8-06F7-4A4E-931D-DDF673633B0D}" type="presParOf" srcId="{33FF0F17-5F40-42E2-A83A-85A49872F2D7}" destId="{9694B136-97AD-4E50-B3AD-1FA2611CE817}" srcOrd="0" destOrd="0" presId="urn:microsoft.com/office/officeart/2005/8/layout/hierarchy1"/>
    <dgm:cxn modelId="{7F141A2D-F042-40F8-A8DF-43734F098E5D}" type="presParOf" srcId="{9694B136-97AD-4E50-B3AD-1FA2611CE817}" destId="{78709A6B-4171-410B-A27B-657764436273}" srcOrd="0" destOrd="0" presId="urn:microsoft.com/office/officeart/2005/8/layout/hierarchy1"/>
    <dgm:cxn modelId="{AACF5F29-A91E-4542-ABB4-99369B4E15E8}" type="presParOf" srcId="{9694B136-97AD-4E50-B3AD-1FA2611CE817}" destId="{C9122860-F262-4406-941B-F97D71C7EA8C}" srcOrd="1" destOrd="0" presId="urn:microsoft.com/office/officeart/2005/8/layout/hierarchy1"/>
    <dgm:cxn modelId="{C952EEF2-B893-422F-9648-797808B30E41}" type="presParOf" srcId="{33FF0F17-5F40-42E2-A83A-85A49872F2D7}" destId="{62670268-4B4E-4DC2-8C54-7A44A14B5A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5020DB-C453-406C-B5D1-FC7852E72B28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5FDAFE-2F88-4B36-BA88-AD69DC3FCA0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рассказ, объяснения воспитателя в сочетании с показом нужных объектов;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CA7CE7E-45D2-4C7B-8532-A589DE9C1456}" type="parTrans" cxnId="{1CF672E9-142A-41F6-B061-1111BE25B6A0}">
      <dgm:prSet/>
      <dgm:spPr/>
      <dgm:t>
        <a:bodyPr/>
        <a:lstStyle/>
        <a:p>
          <a:endParaRPr lang="ru-RU"/>
        </a:p>
      </dgm:t>
    </dgm:pt>
    <dgm:pt modelId="{DC2A6A7C-FD06-4E5F-BFCE-B46094E92F83}" type="sibTrans" cxnId="{1CF672E9-142A-41F6-B061-1111BE25B6A0}">
      <dgm:prSet/>
      <dgm:spPr/>
      <dgm:t>
        <a:bodyPr/>
        <a:lstStyle/>
        <a:p>
          <a:endParaRPr lang="ru-RU"/>
        </a:p>
      </dgm:t>
    </dgm:pt>
    <dgm:pt modelId="{C11A8733-78E5-40B9-B962-C9511D3EF31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беседы с детьми о стране, родном город</a:t>
          </a:r>
          <a:r>
            <a:rPr lang="ru-RU" dirty="0" smtClean="0"/>
            <a:t>е,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личный пример воспитателя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6ED298C-E138-482E-BE79-EE8E32E90E8C}" type="parTrans" cxnId="{FC676B4C-E9EC-446C-A0ED-670887E0579E}">
      <dgm:prSet/>
      <dgm:spPr/>
      <dgm:t>
        <a:bodyPr/>
        <a:lstStyle/>
        <a:p>
          <a:endParaRPr lang="ru-RU"/>
        </a:p>
      </dgm:t>
    </dgm:pt>
    <dgm:pt modelId="{F13C00F1-328C-4A3A-8AE0-A7698534471A}" type="sibTrans" cxnId="{FC676B4C-E9EC-446C-A0ED-670887E0579E}">
      <dgm:prSet/>
      <dgm:spPr/>
      <dgm:t>
        <a:bodyPr/>
        <a:lstStyle/>
        <a:p>
          <a:endParaRPr lang="ru-RU"/>
        </a:p>
      </dgm:t>
    </dgm:pt>
    <dgm:pt modelId="{C1C4C00B-2674-44C9-BB80-00E907E25FB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использование детских художественных произведений, репродукций картин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00912B-0E13-4192-BCAE-323F187ADDC3}" type="parTrans" cxnId="{90327987-3502-4C18-991A-E7BA84787F5B}">
      <dgm:prSet/>
      <dgm:spPr/>
      <dgm:t>
        <a:bodyPr/>
        <a:lstStyle/>
        <a:p>
          <a:endParaRPr lang="ru-RU"/>
        </a:p>
      </dgm:t>
    </dgm:pt>
    <dgm:pt modelId="{8088D558-67B0-4073-BE69-693E8FA19958}" type="sibTrans" cxnId="{90327987-3502-4C18-991A-E7BA84787F5B}">
      <dgm:prSet/>
      <dgm:spPr/>
      <dgm:t>
        <a:bodyPr/>
        <a:lstStyle/>
        <a:p>
          <a:endParaRPr lang="ru-RU"/>
        </a:p>
      </dgm:t>
    </dgm:pt>
    <dgm:pt modelId="{0EE828CC-5071-4684-83F5-118313B24B1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разучивание с детьми песен, стихотворений, пословиц, поговорок, чтение сказок, прослушивание музыкальных произведений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5719F3F-0078-4D01-8929-9A0C9BDB1374}" type="parTrans" cxnId="{6ACC1CDA-8E9D-46DE-9B68-E6C163B7CDA8}">
      <dgm:prSet/>
      <dgm:spPr/>
      <dgm:t>
        <a:bodyPr/>
        <a:lstStyle/>
        <a:p>
          <a:endParaRPr lang="ru-RU"/>
        </a:p>
      </dgm:t>
    </dgm:pt>
    <dgm:pt modelId="{C1A722FA-E342-47DE-8077-51BA5DFF848B}" type="sibTrans" cxnId="{6ACC1CDA-8E9D-46DE-9B68-E6C163B7CDA8}">
      <dgm:prSet/>
      <dgm:spPr/>
      <dgm:t>
        <a:bodyPr/>
        <a:lstStyle/>
        <a:p>
          <a:endParaRPr lang="ru-RU"/>
        </a:p>
      </dgm:t>
    </dgm:pt>
    <dgm:pt modelId="{84EC6185-44A5-410E-8F6A-673D0E3851C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знакомство детей с народной декоративной росписью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D2BBA8A-EA80-4FD8-8453-0091B09060B8}" type="parTrans" cxnId="{1B4C21BC-54BE-42FF-B06C-16104DA00728}">
      <dgm:prSet/>
      <dgm:spPr/>
      <dgm:t>
        <a:bodyPr/>
        <a:lstStyle/>
        <a:p>
          <a:endParaRPr lang="ru-RU"/>
        </a:p>
      </dgm:t>
    </dgm:pt>
    <dgm:pt modelId="{AD18E92C-72FA-49CC-B00E-29FA47E99496}" type="sibTrans" cxnId="{1B4C21BC-54BE-42FF-B06C-16104DA00728}">
      <dgm:prSet/>
      <dgm:spPr/>
      <dgm:t>
        <a:bodyPr/>
        <a:lstStyle/>
        <a:p>
          <a:endParaRPr lang="ru-RU"/>
        </a:p>
      </dgm:t>
    </dgm:pt>
    <dgm:pt modelId="{A2268754-4A34-4F91-A720-30069E37E264}" type="pres">
      <dgm:prSet presAssocID="{415020DB-C453-406C-B5D1-FC7852E72B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DD124A-3C6D-40EB-A1AC-037AF3A44C9F}" type="pres">
      <dgm:prSet presAssocID="{005FDAFE-2F88-4B36-BA88-AD69DC3FCA06}" presName="node" presStyleLbl="node1" presStyleIdx="0" presStyleCnt="5" custScaleY="116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9F499-D34C-462A-A547-8527DCFAF042}" type="pres">
      <dgm:prSet presAssocID="{DC2A6A7C-FD06-4E5F-BFCE-B46094E92F83}" presName="sibTrans" presStyleCnt="0"/>
      <dgm:spPr/>
    </dgm:pt>
    <dgm:pt modelId="{6E91CF91-414E-4642-8489-3F2447DA6164}" type="pres">
      <dgm:prSet presAssocID="{C11A8733-78E5-40B9-B962-C9511D3EF313}" presName="node" presStyleLbl="node1" presStyleIdx="1" presStyleCnt="5" custScaleY="116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64B3A-5F70-46EB-AD4D-334DB7B7416F}" type="pres">
      <dgm:prSet presAssocID="{F13C00F1-328C-4A3A-8AE0-A7698534471A}" presName="sibTrans" presStyleCnt="0"/>
      <dgm:spPr/>
    </dgm:pt>
    <dgm:pt modelId="{01607097-E7C4-43A7-B893-E97B5BB8638F}" type="pres">
      <dgm:prSet presAssocID="{C1C4C00B-2674-44C9-BB80-00E907E25FB6}" presName="node" presStyleLbl="node1" presStyleIdx="2" presStyleCnt="5" custScaleY="116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84DFB-FC73-4671-90EC-9FF546E1D7D7}" type="pres">
      <dgm:prSet presAssocID="{8088D558-67B0-4073-BE69-693E8FA19958}" presName="sibTrans" presStyleCnt="0"/>
      <dgm:spPr/>
    </dgm:pt>
    <dgm:pt modelId="{6B790D8B-5958-4E12-A414-8C1851915782}" type="pres">
      <dgm:prSet presAssocID="{0EE828CC-5071-4684-83F5-118313B24B10}" presName="node" presStyleLbl="node1" presStyleIdx="3" presStyleCnt="5" custScaleX="115600" custScaleY="118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DF604-1B0C-48FE-A54A-EE9A455D1E9D}" type="pres">
      <dgm:prSet presAssocID="{C1A722FA-E342-47DE-8077-51BA5DFF848B}" presName="sibTrans" presStyleCnt="0"/>
      <dgm:spPr/>
    </dgm:pt>
    <dgm:pt modelId="{CAA91561-EF1D-4637-B86C-E9986F036F41}" type="pres">
      <dgm:prSet presAssocID="{84EC6185-44A5-410E-8F6A-673D0E3851C5}" presName="node" presStyleLbl="node1" presStyleIdx="4" presStyleCnt="5" custScaleY="118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D7BE06-E259-4951-8DFF-8151F1046405}" type="presOf" srcId="{C1C4C00B-2674-44C9-BB80-00E907E25FB6}" destId="{01607097-E7C4-43A7-B893-E97B5BB8638F}" srcOrd="0" destOrd="0" presId="urn:microsoft.com/office/officeart/2005/8/layout/default#2"/>
    <dgm:cxn modelId="{CCC6D236-CF8A-4343-9787-233A8CAB9661}" type="presOf" srcId="{84EC6185-44A5-410E-8F6A-673D0E3851C5}" destId="{CAA91561-EF1D-4637-B86C-E9986F036F41}" srcOrd="0" destOrd="0" presId="urn:microsoft.com/office/officeart/2005/8/layout/default#2"/>
    <dgm:cxn modelId="{90327987-3502-4C18-991A-E7BA84787F5B}" srcId="{415020DB-C453-406C-B5D1-FC7852E72B28}" destId="{C1C4C00B-2674-44C9-BB80-00E907E25FB6}" srcOrd="2" destOrd="0" parTransId="{FB00912B-0E13-4192-BCAE-323F187ADDC3}" sibTransId="{8088D558-67B0-4073-BE69-693E8FA19958}"/>
    <dgm:cxn modelId="{FD79A526-C371-496B-9EB5-984CA70DCD31}" type="presOf" srcId="{0EE828CC-5071-4684-83F5-118313B24B10}" destId="{6B790D8B-5958-4E12-A414-8C1851915782}" srcOrd="0" destOrd="0" presId="urn:microsoft.com/office/officeart/2005/8/layout/default#2"/>
    <dgm:cxn modelId="{81870783-BB8E-46B7-80C2-7B8BE374FA97}" type="presOf" srcId="{C11A8733-78E5-40B9-B962-C9511D3EF313}" destId="{6E91CF91-414E-4642-8489-3F2447DA6164}" srcOrd="0" destOrd="0" presId="urn:microsoft.com/office/officeart/2005/8/layout/default#2"/>
    <dgm:cxn modelId="{6ACC1CDA-8E9D-46DE-9B68-E6C163B7CDA8}" srcId="{415020DB-C453-406C-B5D1-FC7852E72B28}" destId="{0EE828CC-5071-4684-83F5-118313B24B10}" srcOrd="3" destOrd="0" parTransId="{65719F3F-0078-4D01-8929-9A0C9BDB1374}" sibTransId="{C1A722FA-E342-47DE-8077-51BA5DFF848B}"/>
    <dgm:cxn modelId="{1CF672E9-142A-41F6-B061-1111BE25B6A0}" srcId="{415020DB-C453-406C-B5D1-FC7852E72B28}" destId="{005FDAFE-2F88-4B36-BA88-AD69DC3FCA06}" srcOrd="0" destOrd="0" parTransId="{2CA7CE7E-45D2-4C7B-8532-A589DE9C1456}" sibTransId="{DC2A6A7C-FD06-4E5F-BFCE-B46094E92F83}"/>
    <dgm:cxn modelId="{FC676B4C-E9EC-446C-A0ED-670887E0579E}" srcId="{415020DB-C453-406C-B5D1-FC7852E72B28}" destId="{C11A8733-78E5-40B9-B962-C9511D3EF313}" srcOrd="1" destOrd="0" parTransId="{F6ED298C-E138-482E-BE79-EE8E32E90E8C}" sibTransId="{F13C00F1-328C-4A3A-8AE0-A7698534471A}"/>
    <dgm:cxn modelId="{A948FD36-2689-432D-9146-99170B045F0B}" type="presOf" srcId="{415020DB-C453-406C-B5D1-FC7852E72B28}" destId="{A2268754-4A34-4F91-A720-30069E37E264}" srcOrd="0" destOrd="0" presId="urn:microsoft.com/office/officeart/2005/8/layout/default#2"/>
    <dgm:cxn modelId="{B1669445-563D-45E5-80E1-BBDE9E59E31E}" type="presOf" srcId="{005FDAFE-2F88-4B36-BA88-AD69DC3FCA06}" destId="{28DD124A-3C6D-40EB-A1AC-037AF3A44C9F}" srcOrd="0" destOrd="0" presId="urn:microsoft.com/office/officeart/2005/8/layout/default#2"/>
    <dgm:cxn modelId="{1B4C21BC-54BE-42FF-B06C-16104DA00728}" srcId="{415020DB-C453-406C-B5D1-FC7852E72B28}" destId="{84EC6185-44A5-410E-8F6A-673D0E3851C5}" srcOrd="4" destOrd="0" parTransId="{0D2BBA8A-EA80-4FD8-8453-0091B09060B8}" sibTransId="{AD18E92C-72FA-49CC-B00E-29FA47E99496}"/>
    <dgm:cxn modelId="{DE5494A7-27D1-404F-B469-4E0D5D03D00B}" type="presParOf" srcId="{A2268754-4A34-4F91-A720-30069E37E264}" destId="{28DD124A-3C6D-40EB-A1AC-037AF3A44C9F}" srcOrd="0" destOrd="0" presId="urn:microsoft.com/office/officeart/2005/8/layout/default#2"/>
    <dgm:cxn modelId="{D3CD1097-65CB-4A08-BB03-6F4B78309BD7}" type="presParOf" srcId="{A2268754-4A34-4F91-A720-30069E37E264}" destId="{7819F499-D34C-462A-A547-8527DCFAF042}" srcOrd="1" destOrd="0" presId="urn:microsoft.com/office/officeart/2005/8/layout/default#2"/>
    <dgm:cxn modelId="{92BF71A4-E060-4F92-9264-5442B2A32411}" type="presParOf" srcId="{A2268754-4A34-4F91-A720-30069E37E264}" destId="{6E91CF91-414E-4642-8489-3F2447DA6164}" srcOrd="2" destOrd="0" presId="urn:microsoft.com/office/officeart/2005/8/layout/default#2"/>
    <dgm:cxn modelId="{5D796974-48DE-48D1-B0AD-B35BA7B34F1E}" type="presParOf" srcId="{A2268754-4A34-4F91-A720-30069E37E264}" destId="{B6764B3A-5F70-46EB-AD4D-334DB7B7416F}" srcOrd="3" destOrd="0" presId="urn:microsoft.com/office/officeart/2005/8/layout/default#2"/>
    <dgm:cxn modelId="{0EF3F7A9-D66A-48C8-BC5A-69F543417D08}" type="presParOf" srcId="{A2268754-4A34-4F91-A720-30069E37E264}" destId="{01607097-E7C4-43A7-B893-E97B5BB8638F}" srcOrd="4" destOrd="0" presId="urn:microsoft.com/office/officeart/2005/8/layout/default#2"/>
    <dgm:cxn modelId="{9C4F704F-976D-4682-B911-A9A2DFCDD004}" type="presParOf" srcId="{A2268754-4A34-4F91-A720-30069E37E264}" destId="{65F84DFB-FC73-4671-90EC-9FF546E1D7D7}" srcOrd="5" destOrd="0" presId="urn:microsoft.com/office/officeart/2005/8/layout/default#2"/>
    <dgm:cxn modelId="{435FF7EC-F0B3-42F9-A39D-2C7EBB2CC48D}" type="presParOf" srcId="{A2268754-4A34-4F91-A720-30069E37E264}" destId="{6B790D8B-5958-4E12-A414-8C1851915782}" srcOrd="6" destOrd="0" presId="urn:microsoft.com/office/officeart/2005/8/layout/default#2"/>
    <dgm:cxn modelId="{AF55072D-AB47-4CDD-8410-7C9EBC2CE830}" type="presParOf" srcId="{A2268754-4A34-4F91-A720-30069E37E264}" destId="{866DF604-1B0C-48FE-A54A-EE9A455D1E9D}" srcOrd="7" destOrd="0" presId="urn:microsoft.com/office/officeart/2005/8/layout/default#2"/>
    <dgm:cxn modelId="{8332F4DA-26B2-4A15-9E74-BB8E2E7A3F3D}" type="presParOf" srcId="{A2268754-4A34-4F91-A720-30069E37E264}" destId="{CAA91561-EF1D-4637-B86C-E9986F036F41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2E02D-1E7B-43E6-9D39-675E4088CD6A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32B43-89DA-42E4-A630-C7D7CE892B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98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2B43-89DA-42E4-A630-C7D7CE892B09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1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0" y="0"/>
            <a:ext cx="9142040" cy="68476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47667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«Детский сад № 94»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484784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Патриотическое воспитание детей 5-6 лет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в процессе реализации проекта</a:t>
            </a:r>
            <a:b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«Мы этой памяти верны»</a:t>
            </a:r>
            <a: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436510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smtClean="0">
                <a:solidFill>
                  <a:srgbClr val="002060"/>
                </a:solidFill>
                <a:latin typeface="Arial Narrow" pitchFamily="34" charset="0"/>
              </a:rPr>
              <a:t>Автор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проекта:</a:t>
            </a:r>
          </a:p>
          <a:p>
            <a:pPr algn="r"/>
            <a:r>
              <a:rPr lang="ru-RU" sz="2400" b="1" dirty="0" err="1" smtClean="0">
                <a:solidFill>
                  <a:srgbClr val="002060"/>
                </a:solidFill>
                <a:latin typeface="Arial Narrow" pitchFamily="34" charset="0"/>
              </a:rPr>
              <a:t>Чухарева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Анастасия Вячеславовна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63813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2022 г.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9" name="Рисунок 8" descr="IMG_20200428_173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2409732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1097510"/>
            <a:ext cx="8208912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елевые прогулки, экскурсии, беседы, дидактические игры, чтение художественной литературы, праздники, развлечения, вечера досуга, викторины и основная форма работы – непосредственно образовательная деятельность.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Рисунок 5" descr="IMG_20191106_120604.jpg"/>
          <p:cNvPicPr>
            <a:picLocks noChangeAspect="1"/>
          </p:cNvPicPr>
          <p:nvPr/>
        </p:nvPicPr>
        <p:blipFill>
          <a:blip r:embed="rId3" cstate="print"/>
          <a:srcRect l="2751" t="19199" r="7476" b="2205"/>
          <a:stretch>
            <a:fillRect/>
          </a:stretch>
        </p:blipFill>
        <p:spPr>
          <a:xfrm>
            <a:off x="2987824" y="2924944"/>
            <a:ext cx="5546563" cy="36004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Рекомендации по составлению рассказа</a:t>
            </a:r>
            <a:endParaRPr lang="ru-RU" sz="32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312350"/>
            <a:ext cx="8496944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1.По ходу рассказа необходимо обязательно использовать наглядный материал. Это могут быть фотографии, репродукции картин, слайды, различные схемы, рисунки мелом на доске и др.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2.Составляя рассказ, надо включить в него вопросы к детям. Это необходимо, чтобы активизировать познавательную деятельность, внимание, вызвать интерес детей, учить их предполагать, рассуждать. 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3.Рассказывая о каких-то исторических событиях, не следует часто употреблять даты, так как в дошкольном возрасте детям не доступна хронология. Но чтобы дети поняли, что излагаемые события происходили давно, следует употреблять такие выражения: «Это было очень-очень давно», «Это было тогда, когда ваши папы и мамы были маленькими»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4.В работе с детьми 5-6 лет по знакомству с родным городом необходимо использовать такую форму работы, как целевые прогулки и экскурсии, так как, узнать и полюбить город только по иллюстрациям невозможно.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«Центр познавательной активности»</a:t>
            </a:r>
            <a:b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</a:br>
            <a:endParaRPr lang="ru-RU" sz="28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Zver\Desktop\IMG_20181116_164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752528" cy="34426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_20200225_131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383995" cy="325049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1805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Любимый  уголок  родного города</a:t>
            </a:r>
            <a:endParaRPr lang="ru-RU" sz="32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проекты для аттестации\проект мы живем на Урале\IMG_20170330_181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081500" cy="410445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:\Users\User\Desktop\Фото\IMG_20180218_203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2352675" cy="3136900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проекты для аттестации\проект мы живем на Урале\IMG_20170330_181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921310" cy="38950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3105835"/>
            <a:ext cx="3563888" cy="3203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Храм-часовня во имя святого благоверного и великого князя Александра Невского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2967335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endParaRPr lang="ru-RU" dirty="0" smtClean="0"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Памятник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Герою Советского Союза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Григорию Павловичу </a:t>
            </a:r>
            <a:r>
              <a:rPr lang="ru-RU" b="1" dirty="0" err="1" smtClean="0">
                <a:solidFill>
                  <a:srgbClr val="002060"/>
                </a:solidFill>
                <a:latin typeface="Arial Narrow" pitchFamily="34" charset="0"/>
              </a:rPr>
              <a:t>Кунавину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4928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Центральная площадь города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3460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Прошлое Урала</a:t>
            </a:r>
            <a:endParaRPr lang="ru-RU" sz="32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936438" cy="295232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3552395" cy="266429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1008"/>
            <a:ext cx="4248472" cy="318635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Посещение краеведческого музея им. И.Я.Стяжкина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4" descr="C:\Users\Zver\Desktop\IMG-20191123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80928"/>
            <a:ext cx="2786977" cy="376241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C:\Users\Zver\Desktop\IMG-20191123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80728"/>
            <a:ext cx="2455938" cy="331236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-20191123-WA0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80728"/>
            <a:ext cx="4427984" cy="332098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3528" y="458112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Знакомство детей с предметами русского быта.»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Посещение краеведческого музея им. И.Я. </a:t>
            </a:r>
            <a:r>
              <a:rPr lang="ru-RU" sz="28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Стяжкина</a:t>
            </a:r>
            <a:endParaRPr lang="ru-RU" sz="28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" name="Picture 7" descr="C:\Users\Zver\Desktop\IMG-20191123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61610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191123-WA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692696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191123-WA0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270892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03648" y="5877272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Рассказ экскурсовода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«Вклад каменцев в борьбе с  фашистами 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3460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 – музей «Русский быт»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15217" r="1523" b="145"/>
          <a:stretch/>
        </p:blipFill>
        <p:spPr>
          <a:xfrm>
            <a:off x="683568" y="908720"/>
            <a:ext cx="4917504" cy="331236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2" b="27568"/>
          <a:stretch/>
        </p:blipFill>
        <p:spPr>
          <a:xfrm>
            <a:off x="3347864" y="3761656"/>
            <a:ext cx="3251354" cy="30963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980728"/>
            <a:ext cx="2646295" cy="352839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040" cy="68476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177597"/>
            <a:ext cx="82089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Сотрудничество педагогов с родителями  выражается в следующем: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установлении доверительных деловых контактов с семьями воспитанников;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обеспечении родителей минимумом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педагогической информации, обучении их способам общения с ребенком;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обеспечении регулярного взаимодействия детей, педагогов, родителей;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-вовлечении родителей в педагогический процесс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метода проектов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055101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аправить познавательную деятельность воспитанников на определенный и запланированный результат, который получается при решении той или иной теоретически или практически значимой проблемы.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Picture 2" descr="F:\Фото садик 2018г. -2019\музеи выставки\IMG_20181116_164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36912"/>
            <a:ext cx="4280100" cy="345638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0" y="0"/>
            <a:ext cx="9142040" cy="68476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351440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тот, кто любит, ценит и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уважает накопленное и сохраненное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предшествующим поколением,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может любить Родину, узнать ее,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стать подлинным патриотом.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 Михалков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9"/>
            <a:ext cx="7774632" cy="5760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Задачи метода проектов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2048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1.Развивать комплексные умения и навыки: исследовательские, рефлексивные, самооценочные.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2.Развивать познавательный интерес детей через создание проблемной ситуации.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3.Формировать активную, самостоятельную и инициативную позицию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7"/>
            <a:ext cx="7560840" cy="64807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Достоинства проектного метода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424936" cy="4896544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Для детей</a:t>
            </a:r>
          </a:p>
          <a:p>
            <a:pPr marL="457200" indent="-457200" algn="l"/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Стимулирует любознательность, активность, инициативность</a:t>
            </a: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Побуждает самостоятельно мыслить, находить и решать элементарные познавательные проблемы, воплощать идеи на практике.</a:t>
            </a: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Развивает коммуникативные и нравственные качества.</a:t>
            </a:r>
          </a:p>
          <a:p>
            <a:pPr algn="l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636912"/>
            <a:ext cx="8820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Для педагога</a:t>
            </a:r>
          </a:p>
          <a:p>
            <a:pPr lvl="0" algn="just"/>
            <a:r>
              <a:rPr lang="ru-RU" sz="2000" dirty="0" smtClean="0">
                <a:latin typeface="Arial Narrow" pitchFamily="34" charset="0"/>
                <a:cs typeface="Times New Roman" pitchFamily="18" charset="0"/>
              </a:rPr>
              <a:t>Заставляет постоянно находиться в пространстве возможностей, что изменяет его мировоззрение и не допускает применения стандартных, шаблонных действий, требует ежедневного творческого, личностного роста</a:t>
            </a:r>
            <a:endParaRPr lang="ru-RU" sz="2000" dirty="0" smtClean="0">
              <a:latin typeface="Arial Narrow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077072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Для родителей</a:t>
            </a:r>
          </a:p>
          <a:p>
            <a:pPr lvl="0" algn="just"/>
            <a:r>
              <a:rPr lang="ru-RU" sz="2000" dirty="0" smtClean="0">
                <a:latin typeface="Arial Narrow" pitchFamily="34" charset="0"/>
                <a:cs typeface="Times New Roman" pitchFamily="18" charset="0"/>
              </a:rPr>
              <a:t>Развиваются и детско-родительские отношения. Ребенок оказывается интересен родителям, поскольку он выдвигает различные идеи, открывая новое в уже знакомых ситуациях. Жизнь ребенка и родителей наполняется богатым содержанием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23622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Опыт реализации проекта </a:t>
            </a:r>
            <a:b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«Мы этой памяти верны» </a:t>
            </a:r>
            <a:b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в совместной деятельности с детьми 5-6 лет</a:t>
            </a:r>
            <a:endParaRPr lang="ru-RU" sz="3600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492896"/>
            <a:ext cx="81369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воспитывать чувство патриотизма, чувство уважения к подвигу советского народа в Великой Отечественной войне, чувство благодарности к ветеранам. </a:t>
            </a:r>
            <a:endParaRPr lang="ru-RU" sz="240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_20180508_103336.jpg"/>
          <p:cNvPicPr>
            <a:picLocks noChangeAspect="1"/>
          </p:cNvPicPr>
          <p:nvPr/>
        </p:nvPicPr>
        <p:blipFill>
          <a:blip r:embed="rId3" cstate="print"/>
          <a:srcRect t="23100" r="776"/>
          <a:stretch>
            <a:fillRect/>
          </a:stretch>
        </p:blipFill>
        <p:spPr>
          <a:xfrm>
            <a:off x="3707904" y="3645024"/>
            <a:ext cx="5155911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Задачи проекта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8208912" cy="600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1.Повышать педагогическую компетентность родителей в воспитании патриотических чувств у детей через вовлечение их в совместную деятельность.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2.Укреплять  детско-родительские взаимоотношения при проведении совместных мероприятий, уделяя при этом особое внимание вопросам патриотического воспитания.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3.Создать условия для обогащения детей знаниями о Великой Отечественной войне, ее героях.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4.Познакомить детей с произведениями художественной литературы, стихами, песнями, музыкой военных лет.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5.Познакомить детей с памятными местами нашего города (памятники, улицы, названные в честь героев ВОВ). </a:t>
            </a:r>
          </a:p>
          <a:p>
            <a:pPr lvl="0" algn="just">
              <a:lnSpc>
                <a:spcPct val="115000"/>
              </a:lnSpc>
              <a:defRPr/>
            </a:pPr>
            <a:r>
              <a:rPr lang="ru-RU" sz="24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6.Развивать активный словарь детей, умение выражать свои мысли и суждения о событиях Великой Отечественной войны</a:t>
            </a:r>
            <a:r>
              <a:rPr lang="ru-RU" sz="2400" dirty="0" smtClean="0">
                <a:latin typeface="Arial Narrow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400" dirty="0" smtClean="0">
                <a:latin typeface="Arial Narrow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Беседа </a:t>
            </a:r>
            <a:b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«Начало Великой Отечественной войны»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6876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вызвать интерес к событиям начала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Великой Отечественной войны.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Desktop\картинки 9 мая Марина Сергеевна\IMG_5649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7" y="2348881"/>
            <a:ext cx="3696249" cy="27768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картинки 9 мая Марина Сергеевна\IMG_5337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56" y="2852936"/>
            <a:ext cx="4576364" cy="343227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Посещение музея им. Г П. Кунавина в школе №60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1916832"/>
            <a:ext cx="2701127" cy="36004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ttp://i.ytimg.com/vi/igCYDNKlww0/mq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4"/>
            <a:ext cx="3168606" cy="281432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ku66.ru/_nw/199/93999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34" y="3284984"/>
            <a:ext cx="3392838" cy="329600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Мини-музей «Помним гордимся»</a:t>
            </a:r>
            <a:endParaRPr lang="ru-RU" sz="28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" name="Picture 4" descr="C:\Users\User\Desktop\проект День победы\IMG_0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2" y="836712"/>
            <a:ext cx="4071789" cy="3237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проект День победы\IMG_0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05" y="3789040"/>
            <a:ext cx="3971595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картинки 9 мая Марина Сергеевна\IMG_01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836712"/>
            <a:ext cx="424404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28215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НОД «Подвиг Каменцев в тылу в годы</a:t>
            </a:r>
            <a:b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 Великой Отечественной войны» </a:t>
            </a: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endParaRPr lang="ru-RU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496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сформировать представление о героизме и подвиге людей в тылу в годы Великой Отечественной войны.</a:t>
            </a:r>
          </a:p>
        </p:txBody>
      </p:sp>
      <p:pic>
        <p:nvPicPr>
          <p:cNvPr id="4" name="Picture 2" descr="C:\Users\User\Desktop\картинки 9 мая Марина Сергеевна\IMG_557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472608" cy="4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Фото выставка «Памятные места родного города»</a:t>
            </a:r>
            <a:endParaRPr lang="ru-RU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ФОТО ДЛЯ ДИПЛОМА\IMG_20180507_133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416824" cy="556261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Художественная литература о ВОВ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221522"/>
            <a:ext cx="489654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«Главное войско»  Л. Кассиль.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«Почта военная» С Маршак.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 «На красной площади парад»  </a:t>
            </a:r>
            <a:endParaRPr lang="ru-RU" altLang="zh-CN" sz="2400" dirty="0" smtClean="0">
              <a:latin typeface="Arial Narrow" pitchFamily="34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Ким Селихов, Ю. </a:t>
            </a:r>
            <a:r>
              <a:rPr kumimoji="0" lang="ru-RU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Дерюгин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«Батальон четверых» Л. Соболев.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 «Что могут солдаты»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Я. </a:t>
            </a:r>
            <a:r>
              <a:rPr kumimoji="0" lang="ru-RU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Длуголенский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 «</a:t>
            </a:r>
            <a:r>
              <a:rPr kumimoji="0" lang="ru-RU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Орлович-воронович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  <a:cs typeface="Times New Roman" pitchFamily="18" charset="0"/>
              </a:rPr>
              <a:t>»  С. Алексеев 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Picture 3" descr="C:\Users\User\Desktop\ФОТО ДЛЯ ДИПЛОМА\IMG_20180601_161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672408" cy="489654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7675"/>
            <a:ext cx="9144000" cy="7305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Репродукции картин о ВОВ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1325826"/>
            <a:ext cx="86764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.«Родина мать зовет» (плакат) И.М.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Тоидзе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2.«Победа»  П.А. Кривоногов.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3.«Парад на Красной площади в Москве 7        ноября 1941г.» К.Ф.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Юон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4.«Подвиг катерников»,  Левая часть триптиха «Героическая Балтика» И.Ф. Титов.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2770" name="Picture 2" descr="https://ds04.infourok.ru/uploads/ex/10bd/000c5944-8c2ac4bf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780927"/>
            <a:ext cx="5436096" cy="4077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Выставка рисунков </a:t>
            </a:r>
            <a:r>
              <a:rPr lang="en-US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«Маленькие художники о большой войне»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Picture 2" descr="C:\Users\User\Desktop\ФОТО ДЛЯ ДИПЛОМА\IMG_20180606_093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76864" cy="53360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НОД  (конструирование из бумаги) «Фронтовое письмо» 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5273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формировать умение складывать бумажный треугольник </a:t>
            </a:r>
            <a:endParaRPr lang="en-US" sz="2400" dirty="0" smtClean="0"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«фронтовое письмо».</a:t>
            </a:r>
            <a:endParaRPr lang="ru-RU" sz="240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3" descr="C:\Users\User\Desktop\ФОТО ДЛЯ ДИПЛОМА\IMG_20180515_101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992555" cy="37444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ОТО ДЛЯ ДИПЛОМА\IMG_20180515_101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92896"/>
            <a:ext cx="3078342" cy="410445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Лепбук</a:t>
            </a:r>
            <a:b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«9 мая – День победы!»</a:t>
            </a:r>
            <a:br>
              <a:rPr lang="ru-RU" sz="31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2" descr="C:\Users\User\Desktop\ФОТО ДЛЯ ДИПЛОМА\IMG_20180606_091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1008"/>
            <a:ext cx="5043451" cy="321297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Users\User\Desktop\ФОТО ДЛЯ ДИПЛОМА\IMG_20180606_090922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707900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5148064" y="1268760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«Города-Герои 1941 – 1945гг»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«Символ Победы»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«Дети-герои ВОВ»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«Ордена, медали»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«Математические </a:t>
            </a:r>
            <a:r>
              <a:rPr lang="ru-RU" b="1" dirty="0" err="1" smtClean="0">
                <a:solidFill>
                  <a:srgbClr val="002060"/>
                </a:solidFill>
                <a:latin typeface="Arial Narrow" pitchFamily="34" charset="0"/>
              </a:rPr>
              <a:t>пазлы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(военная техника)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Лепбук</a:t>
            </a:r>
            <a:r>
              <a:rPr lang="en-US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«9 мая - День победы»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Picture 4" descr="F:\Патриотизм\фото 9 мая лепбук\IMG_20180412_141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3117" y="2204864"/>
            <a:ext cx="5141371" cy="453650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User\Desktop\ФОТО ДЛЯ ДИПЛОМА\IMG_20180606_091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>
            <a:fillRect/>
          </a:stretch>
        </p:blipFill>
        <p:spPr bwMode="auto">
          <a:xfrm>
            <a:off x="323528" y="1196752"/>
            <a:ext cx="3816424" cy="244827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НОД «Дети-герои Великой Отечественной войны» </a:t>
            </a:r>
            <a:endParaRPr lang="ru-RU" sz="2800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 Narrow" pitchFamily="34" charset="0"/>
                <a:cs typeface="Times New Roman" pitchFamily="18" charset="0"/>
              </a:rPr>
              <a:t>Цель: </a:t>
            </a:r>
            <a:r>
              <a:rPr lang="ru-RU" sz="2800" dirty="0" smtClean="0">
                <a:latin typeface="Arial Narrow" pitchFamily="34" charset="0"/>
                <a:cs typeface="Times New Roman" pitchFamily="18" charset="0"/>
              </a:rPr>
              <a:t>сформировать представление о героизме и подвиге детей в годы Великой Отечественной войны.</a:t>
            </a:r>
            <a:endParaRPr lang="ru-RU" sz="280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7" name="Picture 2" descr="F:\Фото садик 2018г. -2019\ФОТО  9 мая\IMG_5358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11854" r="-1235"/>
          <a:stretch>
            <a:fillRect/>
          </a:stretch>
        </p:blipFill>
        <p:spPr bwMode="auto">
          <a:xfrm>
            <a:off x="1619672" y="1988840"/>
            <a:ext cx="5904656" cy="428353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8092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НОД «Дети-герои Великой Отечественной войны» </a:t>
            </a:r>
            <a:endParaRPr lang="ru-RU" sz="28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" name="Picture 4" descr="C:\Users\User\Desktop\картинки 9 мая Марина Сергеевна\IMG_5369.JPG"/>
          <p:cNvPicPr>
            <a:picLocks noChangeAspect="1" noChangeArrowheads="1"/>
          </p:cNvPicPr>
          <p:nvPr/>
        </p:nvPicPr>
        <p:blipFill>
          <a:blip r:embed="rId3" cstate="print">
            <a:lum bright="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" y="980728"/>
            <a:ext cx="4507658" cy="324036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картинки 9 мая Марина Сергеевна\IMG_533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04" y="980728"/>
            <a:ext cx="4224470" cy="316835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:\Патриотизм\картинки 9 мая Марина Сергеевна\IMG_5657.JPG"/>
          <p:cNvPicPr/>
          <p:nvPr/>
        </p:nvPicPr>
        <p:blipFill>
          <a:blip r:embed="rId5" cstate="print">
            <a:lum bright="20000"/>
          </a:blip>
          <a:srcRect t="15070" r="53500" b="15229"/>
          <a:stretch>
            <a:fillRect/>
          </a:stretch>
        </p:blipFill>
        <p:spPr bwMode="auto">
          <a:xfrm>
            <a:off x="3347864" y="4293096"/>
            <a:ext cx="2016224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99412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НОД художественно эстетическое развитие аппликация «Красная гвоздика – символ победы</a:t>
            </a: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» </a:t>
            </a:r>
            <a:endParaRPr lang="ru-RU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ФОТО ДЛЯ ДИПЛОМА\IMG_20180507_094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059832" cy="229487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ФОТО ДЛЯ ДИПЛОМА\IMG_20180507_094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3552395" cy="266429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ФОТО ДЛЯ ДИПЛОМА\IMG_20180507_095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96421"/>
            <a:ext cx="3969624" cy="287273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052736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Цель: </a:t>
            </a:r>
            <a:r>
              <a:rPr lang="ru-RU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расширять представления о государственных праздниках. Формировать чувство причастности к событиям, происходящим в стране.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НОД «Собаки на войне»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974360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111111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ознакомить детей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 подвигами собак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во время ВОВ.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D:\Фото садик 2018г. -2019\собаки на войне 14.05.2019\DSC02319.JPG"/>
          <p:cNvPicPr/>
          <p:nvPr/>
        </p:nvPicPr>
        <p:blipFill>
          <a:blip r:embed="rId3" cstate="print">
            <a:lum bright="20000" contrast="10000"/>
          </a:blip>
          <a:srcRect t="25000" r="3846" b="5357"/>
          <a:stretch>
            <a:fillRect/>
          </a:stretch>
        </p:blipFill>
        <p:spPr bwMode="auto">
          <a:xfrm>
            <a:off x="395536" y="1628800"/>
            <a:ext cx="3960440" cy="30243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Фото садик 2018г. -2019\собаки на войне 14.05.2019\DSC02320.JPG"/>
          <p:cNvPicPr/>
          <p:nvPr/>
        </p:nvPicPr>
        <p:blipFill>
          <a:blip r:embed="rId4" cstate="print">
            <a:lum bright="20000" contrast="10000"/>
          </a:blip>
          <a:srcRect t="28571"/>
          <a:stretch>
            <a:fillRect/>
          </a:stretch>
        </p:blipFill>
        <p:spPr bwMode="auto">
          <a:xfrm>
            <a:off x="3923928" y="3212976"/>
            <a:ext cx="4680520" cy="338437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НОД «Собаки на войне»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Рисунок 2" descr="D:\Фото садик 2018г. -2019\собаки на войне 14.05.2019\DSC02325.JPG"/>
          <p:cNvPicPr/>
          <p:nvPr/>
        </p:nvPicPr>
        <p:blipFill>
          <a:blip r:embed="rId3" cstate="print">
            <a:lum bright="20000"/>
          </a:blip>
          <a:srcRect t="13208"/>
          <a:stretch>
            <a:fillRect/>
          </a:stretch>
        </p:blipFill>
        <p:spPr bwMode="auto">
          <a:xfrm>
            <a:off x="323528" y="980728"/>
            <a:ext cx="4104456" cy="331236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F:\Фото садик 2018г. -2019\собаки на войне 14.05.2019\DSC0232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8889"/>
          <a:stretch>
            <a:fillRect/>
          </a:stretch>
        </p:blipFill>
        <p:spPr bwMode="auto">
          <a:xfrm>
            <a:off x="4427984" y="2708920"/>
            <a:ext cx="4404782" cy="376241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1628800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Семья Паши С. подготовили сообщение о Джульбарсе, его подвиге на войне.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50912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Семья Ярослава П. подготовили сообщение о собаке  диверсанте Дине.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НОД «Собаки на войне»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Рисунок 3" descr="D:\Фото садик 2018г. -2019\собаки на войне 14.05.2019\DSC02333.JPG"/>
          <p:cNvPicPr/>
          <p:nvPr/>
        </p:nvPicPr>
        <p:blipFill>
          <a:blip r:embed="rId3" cstate="print">
            <a:lum bright="20000"/>
          </a:blip>
          <a:srcRect t="14286" b="7973"/>
          <a:stretch>
            <a:fillRect/>
          </a:stretch>
        </p:blipFill>
        <p:spPr bwMode="auto">
          <a:xfrm>
            <a:off x="2627784" y="3861048"/>
            <a:ext cx="3960440" cy="28083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:\Фото садик 2018г. -2019\собаки на войне 14.05.2019\DSC02323.JPG"/>
          <p:cNvPicPr/>
          <p:nvPr/>
        </p:nvPicPr>
        <p:blipFill>
          <a:blip r:embed="rId4" cstate="print">
            <a:lum bright="20000"/>
          </a:blip>
          <a:srcRect t="31707" r="-193" b="5392"/>
          <a:stretch>
            <a:fillRect/>
          </a:stretch>
        </p:blipFill>
        <p:spPr bwMode="auto">
          <a:xfrm>
            <a:off x="5004048" y="1484784"/>
            <a:ext cx="3960440" cy="259228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Фото садик 2018г. -2019\собаки на войне 14.05.2019\DSC02320.JPG"/>
          <p:cNvPicPr/>
          <p:nvPr/>
        </p:nvPicPr>
        <p:blipFill>
          <a:blip r:embed="rId5" cstate="print">
            <a:lum bright="20000"/>
          </a:blip>
          <a:srcRect t="26087" r="-1564" b="20158"/>
          <a:stretch>
            <a:fillRect/>
          </a:stretch>
        </p:blipFill>
        <p:spPr bwMode="auto">
          <a:xfrm>
            <a:off x="323528" y="1124744"/>
            <a:ext cx="4392488" cy="259228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9512" y="40050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Дети читали стихи о собаках – героях.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436510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Рассказывали о подвигах собак на войне.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Овчарка Бакс -  на службе в наши дни…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Picture 3" descr="F:\Фото садик 2018г. -2019\9 мая велики сказка\IMG-20190515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7750674" cy="5661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Овчарка Бакс - на службе в наши дни…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Рисунок 2" descr="D:\Фото садик 2018г. -2019\собаки на войне 14.05.2019\IMG_20190515_110730.jpg"/>
          <p:cNvPicPr/>
          <p:nvPr/>
        </p:nvPicPr>
        <p:blipFill>
          <a:blip r:embed="rId4" cstate="print"/>
          <a:srcRect r="21053" b="11538"/>
          <a:stretch>
            <a:fillRect/>
          </a:stretch>
        </p:blipFill>
        <p:spPr bwMode="auto">
          <a:xfrm>
            <a:off x="467544" y="980728"/>
            <a:ext cx="252028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D:\Фото садик 2018г. -2019\собаки на войне 14.05.2019\IMG_20190515_110957.jpg"/>
          <p:cNvPicPr/>
          <p:nvPr/>
        </p:nvPicPr>
        <p:blipFill>
          <a:blip r:embed="rId5" cstate="print"/>
          <a:srcRect l="2326" b="24561"/>
          <a:stretch>
            <a:fillRect/>
          </a:stretch>
        </p:blipFill>
        <p:spPr bwMode="auto">
          <a:xfrm>
            <a:off x="5652120" y="908720"/>
            <a:ext cx="3240360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20190515_111523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2483768" y="1844824"/>
            <a:ext cx="3450044" cy="465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131840" y="10527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Выполнения команд: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251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«Рядом…»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45091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«Лежать…»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8092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Выставка рисунков «Мы вас помним!»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3" descr="F:\Патриотизм\фото 9 мая лепбук\IMG_20190524_071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713719" cy="5333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Выставка «Дорогами войны»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Picture 2" descr="C:\Users\User\Desktop\ФОТО ДЛЯ ДИПЛОМА\IMG_20180511_150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320480" cy="324036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4" descr="C:\Users\User\Desktop\IMG_018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600400" cy="252028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F:\Патриотизм\фото 9 мая лепбук\IMG_20190508_0834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492896"/>
            <a:ext cx="4459866" cy="352839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Выставка «Дорогами войны»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Picture 2" descr="C:\Users\User\Desktop\картинки 9 мая Марина Сергеевна\IMG_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672408" cy="2698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 descr="http://www.maam.ru/upload/blogs/detsad-386811-14466247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888432" cy="2850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User\Desktop\ФОТО ДЛЯ ДИПЛОМА\IMG_20180515_091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053969" cy="283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C:\Users\User\Desktop\картинки 9 мая Марина Сергеевна\IMG_01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064919" cy="2801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363272" cy="7647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Возложение цветов к памятнику Г.П.Кунавина</a:t>
            </a:r>
            <a:endParaRPr lang="ru-RU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картинки 9 мая Марина Сергеевна\IMG_5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8" b="5283"/>
          <a:stretch>
            <a:fillRect/>
          </a:stretch>
        </p:blipFill>
        <p:spPr bwMode="auto">
          <a:xfrm>
            <a:off x="251520" y="908720"/>
            <a:ext cx="3888432" cy="273630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картинки 9 мая Марина Сергеевна\IMG_5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014474" cy="289891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ФОТО ДЛЯ ДИПЛОМА\IMG_20180508_102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89040"/>
            <a:ext cx="3840427" cy="288032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картинки 9 мая Марина Сергеевна\IMG_5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32005"/>
            <a:ext cx="3960440" cy="288197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86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Мероприятие «Мы этой памяти верны»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 формировать у детей чувство патриотизма, </a:t>
            </a:r>
          </a:p>
          <a:p>
            <a:pPr algn="ctr"/>
            <a:r>
              <a:rPr lang="ru-RU" sz="2400" dirty="0" smtClean="0">
                <a:latin typeface="Arial Narrow" pitchFamily="34" charset="0"/>
                <a:cs typeface="Times New Roman" pitchFamily="18" charset="0"/>
              </a:rPr>
              <a:t>гордости за родную страну.</a:t>
            </a:r>
            <a:endParaRPr lang="ru-RU" sz="240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4" descr="F:\Фото садик 2018г. -2019\9 мая велики сказка\IMG-20190508-WA0009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-515" b="18663"/>
          <a:stretch>
            <a:fillRect/>
          </a:stretch>
        </p:blipFill>
        <p:spPr bwMode="auto">
          <a:xfrm>
            <a:off x="179512" y="1772816"/>
            <a:ext cx="871296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Мероприятие «Мы этой памяти верны»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Picture 3" descr="C:\Users\User\Desktop\проект День победы\DSC_0579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74726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роект День победы\DSC_058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183988" cy="2755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ото садик 2018г. -2019\9 мая велики сказка\IMG-20190508-WA0008.jpg"/>
          <p:cNvPicPr>
            <a:picLocks noChangeAspect="1" noChangeArrowheads="1"/>
          </p:cNvPicPr>
          <p:nvPr/>
        </p:nvPicPr>
        <p:blipFill>
          <a:blip r:embed="rId5" cstate="print"/>
          <a:srcRect r="567" b="12280"/>
          <a:stretch>
            <a:fillRect/>
          </a:stretch>
        </p:blipFill>
        <p:spPr bwMode="auto">
          <a:xfrm>
            <a:off x="2699792" y="3789040"/>
            <a:ext cx="417646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71800" y="6093296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Танец «Синий платочек»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789041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Сценка «У костра»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6256" y="407707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Танец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«Три танкиста»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86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Мероприятие «Мы этой памяти верны»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6" name="Picture 5" descr="F:\Фото садик 2018г. -2019\9 мая велики сказка\IMG-20190508-WA0011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79512" y="1052736"/>
            <a:ext cx="8717073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259632" y="602128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Исполнение песни «Пусть всегда будет солнце»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Цели и задачи </a:t>
            </a:r>
            <a:b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патриотического воспитания</a:t>
            </a:r>
            <a:endParaRPr lang="ru-RU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628800"/>
          <a:ext cx="83736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Рассматривание книг и альбомов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ФОТО ДЛЯ ДИПЛОМА\IMG_20180601_160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10955" b="4444"/>
          <a:stretch>
            <a:fillRect/>
          </a:stretch>
        </p:blipFill>
        <p:spPr bwMode="auto">
          <a:xfrm>
            <a:off x="323528" y="836712"/>
            <a:ext cx="2602336" cy="266429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ФОТО ДЛЯ ДИПЛОМА\IMG_20180606_092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240360" cy="295573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ТО ДЛЯ ДИПЛОМА\IMG_20180427_091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6" y="3501008"/>
            <a:ext cx="3871818" cy="30963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User\Desktop\ФОТО ДЛЯ ДИПЛОМА\IMG_20180606_091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13244" cy="316835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Picture 4" descr="C:\Users\User\Desktop\ФОТО ДЛЯ ДИПЛОМА\IMG_20180511_162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153039" cy="2364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ФОТО ДЛЯ ДИПЛОМА\IMG_20180507_101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2736304" cy="356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ФОТО ДЛЯ ДИПЛОМА\IMG_20180606_091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2754306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ФОТО ДЛЯ ДИПЛОМА\IMG_20180507_1016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13534"/>
            <a:ext cx="2592288" cy="3579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43651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«Собери картинку»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296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«Что за чем»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249289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«Математические </a:t>
            </a:r>
            <a:r>
              <a:rPr lang="ru-RU" b="1" dirty="0" err="1" smtClean="0">
                <a:solidFill>
                  <a:srgbClr val="002060"/>
                </a:solidFill>
                <a:latin typeface="Arial Narrow" pitchFamily="34" charset="0"/>
              </a:rPr>
              <a:t>пазлы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Arial Narrow" pitchFamily="34" charset="0"/>
              </a:rPr>
              <a:t>Рассматривание иллюстрации о ВОВ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" name="Picture 3" descr="C:\Users\User\Desktop\ФОТО ДЛЯ ДИПЛОМА\IMG_20180427_091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327834" cy="44371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User\Desktop\ФОТО ДЛЯ ДИПЛОМА\IMG_20180507_133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08720"/>
            <a:ext cx="3912434" cy="293432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_20180508_090102.jpg"/>
          <p:cNvPicPr>
            <a:picLocks noChangeAspect="1"/>
          </p:cNvPicPr>
          <p:nvPr/>
        </p:nvPicPr>
        <p:blipFill>
          <a:blip r:embed="rId5" cstate="print"/>
          <a:srcRect t="14471"/>
          <a:stretch>
            <a:fillRect/>
          </a:stretch>
        </p:blipFill>
        <p:spPr>
          <a:xfrm>
            <a:off x="4499992" y="3717032"/>
            <a:ext cx="4464496" cy="28638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Сюжетно ролевая игра «Медсёстры»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ФОТО ДЛЯ ДИПЛОМА\IMG_20180609_153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24744"/>
            <a:ext cx="388843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1412776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Цель: расширять у детей представления о труде медсестёр. Развивать у детей умение самостоятельно развивать сюжет игры «Медсёстры». Способствовать самостоятельному созданию и реализации игровых замыслов.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Участие в городском конкурсе</a:t>
            </a:r>
            <a:b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«Спасибо бабушке и деду за Великую Победу!»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5" descr="F:\Патриотизм\Чтецы 75 лет победы, зарница в школе\городской конкурс.jpg"/>
          <p:cNvPicPr>
            <a:picLocks noChangeAspect="1" noChangeArrowheads="1"/>
          </p:cNvPicPr>
          <p:nvPr/>
        </p:nvPicPr>
        <p:blipFill>
          <a:blip r:embed="rId3" cstate="print"/>
          <a:srcRect l="13333" t="28773" r="14667" b="-704"/>
          <a:stretch>
            <a:fillRect/>
          </a:stretch>
        </p:blipFill>
        <p:spPr bwMode="auto">
          <a:xfrm>
            <a:off x="251519" y="1340768"/>
            <a:ext cx="4763329" cy="352839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-6df5f2b222532bd683ed033439fc5f5f-V.jpg"/>
          <p:cNvPicPr>
            <a:picLocks noChangeAspect="1"/>
          </p:cNvPicPr>
          <p:nvPr/>
        </p:nvPicPr>
        <p:blipFill>
          <a:blip r:embed="rId4" cstate="print"/>
          <a:srcRect r="14278"/>
          <a:stretch>
            <a:fillRect/>
          </a:stretch>
        </p:blipFill>
        <p:spPr>
          <a:xfrm>
            <a:off x="4355976" y="3717032"/>
            <a:ext cx="4571339" cy="299967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28529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Наши воспитанники заняли </a:t>
            </a:r>
            <a:r>
              <a:rPr lang="en-US" b="1" dirty="0" smtClean="0">
                <a:solidFill>
                  <a:srgbClr val="002060"/>
                </a:solidFill>
                <a:latin typeface="Arial Narrow" pitchFamily="34" charset="0"/>
              </a:rPr>
              <a:t>I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 место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Конкурс чтецов</a:t>
            </a:r>
            <a:r>
              <a:rPr lang="en-US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«Мы о войне сегодня поговорим…»</a:t>
            </a:r>
            <a:b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на базе СОШ №51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Рисунок 5" descr="IMG_20200124_144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3600400" cy="485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-20200124-WA0018.jpg"/>
          <p:cNvPicPr>
            <a:picLocks noChangeAspect="1"/>
          </p:cNvPicPr>
          <p:nvPr/>
        </p:nvPicPr>
        <p:blipFill>
          <a:blip r:embed="rId4" cstate="print"/>
          <a:srcRect t="19550" r="1001" b="1701"/>
          <a:stretch>
            <a:fillRect/>
          </a:stretch>
        </p:blipFill>
        <p:spPr>
          <a:xfrm>
            <a:off x="4211960" y="1268760"/>
            <a:ext cx="4571484" cy="484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43608" y="616530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Наши воспитанники заняли 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I 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и </a:t>
            </a: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II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 места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Акция «Поздравь ветерана с Днем победы!»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2" descr="F:\Фото садик 2018г. -2019\9 мая велики сказка\IMG-20190514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326366"/>
            <a:ext cx="3024336" cy="48389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:\Фото садик 2018г. -2019\9 мая велики сказка\IMG-20190515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132856"/>
            <a:ext cx="2471863" cy="43924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F:\Фото садик 2018г. -2019\9 мая велики сказка\IMG-20190515-WA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988840"/>
            <a:ext cx="2756510" cy="439248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акции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«Бессмертный полк»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F:\Фото садик 2018г. -2019\9 мая велики сказка\IMG-20190515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710686" cy="38884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F:\Фото садик 2018г. -2019\9 мая велики сказка\IMG-20190515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1" y="1412776"/>
            <a:ext cx="2739021" cy="403244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 descr="F:\С рабочего стола\Пользовтель\Desktop\семья фото\IMG_20170509_114629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636912"/>
            <a:ext cx="2702941" cy="38884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92888" cy="576064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Спасибо за внимание! </a:t>
            </a:r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!</a:t>
            </a:r>
            <a:endParaRPr lang="ru-RU" sz="32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Рисунок 5" descr="IMG_20190508_10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80728"/>
            <a:ext cx="7704856" cy="5712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Цели и задачи </a:t>
            </a:r>
            <a:b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патриотического воспитания</a:t>
            </a:r>
            <a:endParaRPr lang="ru-RU" dirty="0">
              <a:latin typeface="Arial Narrow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Задачи патриотического воспитания </a:t>
            </a:r>
            <a:endParaRPr lang="ru-RU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Принципы патриотического воспитания</a:t>
            </a:r>
            <a:endParaRPr lang="ru-RU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35280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5218_16-p-fon-s-flagom-rf-dlya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Методы патриотического воспитания</a:t>
            </a:r>
            <a:endParaRPr lang="ru-RU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1410</Words>
  <Application>Microsoft Office PowerPoint</Application>
  <PresentationFormat>Экран (4:3)</PresentationFormat>
  <Paragraphs>193</Paragraphs>
  <Slides>58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SimSun</vt:lpstr>
      <vt:lpstr>SimSun</vt:lpstr>
      <vt:lpstr>Arial</vt:lpstr>
      <vt:lpstr>Arial Narrow</vt:lpstr>
      <vt:lpstr>Calibri</vt:lpstr>
      <vt:lpstr>Times New Roman</vt:lpstr>
      <vt:lpstr>Тема Office</vt:lpstr>
      <vt:lpstr>Презентация PowerPoint</vt:lpstr>
      <vt:lpstr> Только тот, кто любит, ценит и уважает накопленное и сохраненное предшествующим поколением, может любить Родину, узнать ее, стать подлинным патриотом. С. Михалков </vt:lpstr>
      <vt:lpstr>Актуальность</vt:lpstr>
      <vt:lpstr>Актуальность</vt:lpstr>
      <vt:lpstr>Цели и задачи  патриотического воспитания</vt:lpstr>
      <vt:lpstr>Цели и задачи  патриотического воспитания</vt:lpstr>
      <vt:lpstr>Задачи патриотического воспитания </vt:lpstr>
      <vt:lpstr>Принципы патриотического воспитания</vt:lpstr>
      <vt:lpstr>Методы патриотического воспитания</vt:lpstr>
      <vt:lpstr>Формы работы</vt:lpstr>
      <vt:lpstr>Рекомендации по составлению рассказа</vt:lpstr>
      <vt:lpstr> «Центр познавательной активности» </vt:lpstr>
      <vt:lpstr>Любимый  уголок  родного города</vt:lpstr>
      <vt:lpstr>Прошлое Урала</vt:lpstr>
      <vt:lpstr>Посещение краеведческого музея им. И.Я.Стяжкина</vt:lpstr>
      <vt:lpstr>Посещение краеведческого музея им. И.Я. Стяжкина</vt:lpstr>
      <vt:lpstr>Мини – музей «Русский быт»</vt:lpstr>
      <vt:lpstr>Работа с родителями</vt:lpstr>
      <vt:lpstr>Цель метода проектов</vt:lpstr>
      <vt:lpstr>Задачи метода проектов</vt:lpstr>
      <vt:lpstr>  Достоинства проектного метода  </vt:lpstr>
      <vt:lpstr>Опыт реализации проекта  «Мы этой памяти верны»  в совместной деятельности с детьми 5-6 лет</vt:lpstr>
      <vt:lpstr>Задачи проекта</vt:lpstr>
      <vt:lpstr>Беседа  «Начало Великой Отечественной войны»</vt:lpstr>
      <vt:lpstr>Посещение музея им. Г П. Кунавина в школе №60 </vt:lpstr>
      <vt:lpstr>Мини-музей «Помним гордимся»</vt:lpstr>
      <vt:lpstr> НОД «Подвиг Каменцев в тылу в годы  Великой Отечественной войны»  </vt:lpstr>
      <vt:lpstr>Фото выставка «Памятные места родного города»</vt:lpstr>
      <vt:lpstr>Художественная литература о ВОВ</vt:lpstr>
      <vt:lpstr>Репродукции картин о ВОВ</vt:lpstr>
      <vt:lpstr>Выставка рисунков  «Маленькие художники о большой войне»</vt:lpstr>
      <vt:lpstr>НОД  (конструирование из бумаги) «Фронтовое письмо» </vt:lpstr>
      <vt:lpstr>  Лепбук «9 мая – День победы!»  </vt:lpstr>
      <vt:lpstr>Лепбук «9 мая - День победы»</vt:lpstr>
      <vt:lpstr>НОД «Дети-герои Великой Отечественной войны» </vt:lpstr>
      <vt:lpstr>НОД «Дети-герои Великой Отечественной войны» </vt:lpstr>
      <vt:lpstr>НОД художественно эстетическое развитие аппликация «Красная гвоздика – символ победы» </vt:lpstr>
      <vt:lpstr>НОД «Собаки на войне»</vt:lpstr>
      <vt:lpstr>НОД «Собаки на войне»</vt:lpstr>
      <vt:lpstr>НОД «Собаки на войне»</vt:lpstr>
      <vt:lpstr>Овчарка Бакс -  на службе в наши дни…</vt:lpstr>
      <vt:lpstr>Овчарка Бакс - на службе в наши дни…</vt:lpstr>
      <vt:lpstr>Выставка рисунков «Мы вас помним!»</vt:lpstr>
      <vt:lpstr>Выставка «Дорогами войны» </vt:lpstr>
      <vt:lpstr>Выставка «Дорогами войны» </vt:lpstr>
      <vt:lpstr> Возложение цветов к памятнику Г.П.Кунавина</vt:lpstr>
      <vt:lpstr>Мероприятие «Мы этой памяти верны»</vt:lpstr>
      <vt:lpstr>Мероприятие «Мы этой памяти верны»</vt:lpstr>
      <vt:lpstr>Мероприятие «Мы этой памяти верны»</vt:lpstr>
      <vt:lpstr>Рассматривание книг и альбомов</vt:lpstr>
      <vt:lpstr>Дидактические игры</vt:lpstr>
      <vt:lpstr>Рассматривание иллюстрации о ВОВ </vt:lpstr>
      <vt:lpstr>Сюжетно ролевая игра «Медсёстры»</vt:lpstr>
      <vt:lpstr>Участие в городском конкурсе «Спасибо бабушке и деду за Великую Победу!»</vt:lpstr>
      <vt:lpstr>Конкурс чтецов «Мы о войне сегодня поговорим…» на базе СОШ №51</vt:lpstr>
      <vt:lpstr>Акция «Поздравь ветерана с Днем победы!»</vt:lpstr>
      <vt:lpstr>Участие в акции «Бессмертный полк»</vt:lpstr>
      <vt:lpstr>Спасибо за внимание!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детей 5-6 лет в процессе реализации проекта  «Мы этой памяти верны» </dc:title>
  <dc:creator>User</dc:creator>
  <cp:lastModifiedBy>Пользователь</cp:lastModifiedBy>
  <cp:revision>131</cp:revision>
  <dcterms:created xsi:type="dcterms:W3CDTF">2022-03-09T15:03:45Z</dcterms:created>
  <dcterms:modified xsi:type="dcterms:W3CDTF">2023-02-26T11:22:30Z</dcterms:modified>
</cp:coreProperties>
</file>